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86" r:id="rId7"/>
    <p:sldId id="294" r:id="rId8"/>
    <p:sldId id="292" r:id="rId9"/>
    <p:sldId id="304" r:id="rId10"/>
    <p:sldId id="296" r:id="rId11"/>
    <p:sldId id="301" r:id="rId12"/>
    <p:sldId id="302" r:id="rId13"/>
    <p:sldId id="303" r:id="rId14"/>
    <p:sldId id="290" r:id="rId15"/>
    <p:sldId id="305" r:id="rId16"/>
    <p:sldId id="307" r:id="rId17"/>
    <p:sldId id="308" r:id="rId18"/>
    <p:sldId id="310" r:id="rId19"/>
    <p:sldId id="312" r:id="rId20"/>
    <p:sldId id="309" r:id="rId21"/>
    <p:sldId id="311" r:id="rId22"/>
    <p:sldId id="299" r:id="rId23"/>
    <p:sldId id="313" r:id="rId24"/>
    <p:sldId id="29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 autoAdjust="0"/>
  </p:normalViewPr>
  <p:slideViewPr>
    <p:cSldViewPr snapToGrid="0">
      <p:cViewPr>
        <p:scale>
          <a:sx n="60" d="100"/>
          <a:sy n="60" d="100"/>
        </p:scale>
        <p:origin x="908" y="140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212FCF-2026-40D9-B893-926461C00673}" type="doc">
      <dgm:prSet loTypeId="urn:microsoft.com/office/officeart/2005/8/layout/vList2" loCatId="list" qsTypeId="urn:microsoft.com/office/officeart/2005/8/quickstyle/simple3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5D7EDE27-877E-42E5-8691-DEBD745427B5}">
      <dgm:prSet phldrT="[Text]" phldr="0"/>
      <dgm:spPr/>
      <dgm:t>
        <a:bodyPr/>
        <a:lstStyle/>
        <a:p>
          <a:r>
            <a:rPr lang="en-US" b="1" dirty="0"/>
            <a:t>Simulation</a:t>
          </a:r>
        </a:p>
      </dgm:t>
    </dgm:pt>
    <dgm:pt modelId="{286D7F77-46AF-45DF-B5AB-69CDB360FFDD}" type="parTrans" cxnId="{875054E8-19BF-456C-9FF6-60B81DC1946B}">
      <dgm:prSet/>
      <dgm:spPr/>
      <dgm:t>
        <a:bodyPr/>
        <a:lstStyle/>
        <a:p>
          <a:endParaRPr lang="en-US"/>
        </a:p>
      </dgm:t>
    </dgm:pt>
    <dgm:pt modelId="{37E0FD9F-4D72-4A53-AA47-B3045FEACEB3}" type="sibTrans" cxnId="{875054E8-19BF-456C-9FF6-60B81DC1946B}">
      <dgm:prSet/>
      <dgm:spPr/>
      <dgm:t>
        <a:bodyPr/>
        <a:lstStyle/>
        <a:p>
          <a:endParaRPr lang="en-US"/>
        </a:p>
      </dgm:t>
    </dgm:pt>
    <dgm:pt modelId="{1AA43F50-5869-49EE-8FEC-704B83CCC510}">
      <dgm:prSet phldrT="[Text]"/>
      <dgm:spPr/>
      <dgm:t>
        <a:bodyPr/>
        <a:lstStyle/>
        <a:p>
          <a:pPr>
            <a:buNone/>
          </a:pPr>
          <a:r>
            <a:rPr lang="en-US" b="1" i="0" dirty="0"/>
            <a:t>Optimization</a:t>
          </a:r>
          <a:endParaRPr lang="en-US" dirty="0"/>
        </a:p>
      </dgm:t>
    </dgm:pt>
    <dgm:pt modelId="{541BC657-8A1E-4C32-A2F1-0ED5EE29665A}" type="parTrans" cxnId="{6A5CA34E-F813-43DC-B3A8-20F8595A8AE0}">
      <dgm:prSet/>
      <dgm:spPr/>
      <dgm:t>
        <a:bodyPr/>
        <a:lstStyle/>
        <a:p>
          <a:endParaRPr lang="en-US"/>
        </a:p>
      </dgm:t>
    </dgm:pt>
    <dgm:pt modelId="{6F67FB61-2911-4A70-B340-1D2321C9E3B8}" type="sibTrans" cxnId="{6A5CA34E-F813-43DC-B3A8-20F8595A8AE0}">
      <dgm:prSet/>
      <dgm:spPr/>
      <dgm:t>
        <a:bodyPr/>
        <a:lstStyle/>
        <a:p>
          <a:endParaRPr lang="en-US"/>
        </a:p>
      </dgm:t>
    </dgm:pt>
    <dgm:pt modelId="{8CAEA1CC-33C3-4FD4-9E9C-CFF49ACE7BCD}">
      <dgm:prSet phldrT="[Text]"/>
      <dgm:spPr/>
      <dgm:t>
        <a:bodyPr/>
        <a:lstStyle/>
        <a:p>
          <a:pPr>
            <a:buNone/>
          </a:pPr>
          <a:r>
            <a:rPr lang="en-US" b="1" i="0" dirty="0"/>
            <a:t>Statistical Inference</a:t>
          </a:r>
          <a:endParaRPr lang="en-US" dirty="0"/>
        </a:p>
      </dgm:t>
    </dgm:pt>
    <dgm:pt modelId="{547FB29C-BD9F-4786-80F0-DC55C8BB8198}" type="parTrans" cxnId="{F36FAC09-C940-422E-A28F-C4D725E72658}">
      <dgm:prSet/>
      <dgm:spPr/>
      <dgm:t>
        <a:bodyPr/>
        <a:lstStyle/>
        <a:p>
          <a:endParaRPr lang="en-US"/>
        </a:p>
      </dgm:t>
    </dgm:pt>
    <dgm:pt modelId="{41FEB396-9514-42AC-9864-50436FC96821}" type="sibTrans" cxnId="{F36FAC09-C940-422E-A28F-C4D725E72658}">
      <dgm:prSet/>
      <dgm:spPr/>
      <dgm:t>
        <a:bodyPr/>
        <a:lstStyle/>
        <a:p>
          <a:endParaRPr lang="en-US"/>
        </a:p>
      </dgm:t>
    </dgm:pt>
    <dgm:pt modelId="{DEBCBACB-4A29-41E9-8E95-5CF983C31513}">
      <dgm:prSet phldrT="[Text]"/>
      <dgm:spPr/>
      <dgm:t>
        <a:bodyPr/>
        <a:lstStyle/>
        <a:p>
          <a:pPr>
            <a:buNone/>
          </a:pPr>
          <a:r>
            <a:rPr lang="en-US" b="1" i="0" dirty="0"/>
            <a:t>Financial Modeling</a:t>
          </a:r>
          <a:endParaRPr lang="en-US" dirty="0"/>
        </a:p>
      </dgm:t>
    </dgm:pt>
    <dgm:pt modelId="{81BC69AC-1DD6-4B54-8DEB-48061D6FFF47}" type="parTrans" cxnId="{F801FAC3-781B-4A75-B22B-74A182AE32AF}">
      <dgm:prSet/>
      <dgm:spPr/>
      <dgm:t>
        <a:bodyPr/>
        <a:lstStyle/>
        <a:p>
          <a:endParaRPr lang="en-US"/>
        </a:p>
      </dgm:t>
    </dgm:pt>
    <dgm:pt modelId="{8B0AA63D-1B22-43DA-8A92-BE1483DC13BD}" type="sibTrans" cxnId="{F801FAC3-781B-4A75-B22B-74A182AE32AF}">
      <dgm:prSet/>
      <dgm:spPr/>
      <dgm:t>
        <a:bodyPr/>
        <a:lstStyle/>
        <a:p>
          <a:endParaRPr lang="en-US"/>
        </a:p>
      </dgm:t>
    </dgm:pt>
    <dgm:pt modelId="{B86A2893-6CED-4B9A-8046-8546EB60B8F1}">
      <dgm:prSet phldrT="[Text]"/>
      <dgm:spPr/>
      <dgm:t>
        <a:bodyPr/>
        <a:lstStyle/>
        <a:p>
          <a:pPr>
            <a:buNone/>
          </a:pPr>
          <a:r>
            <a:rPr lang="en-US" b="1" i="0" dirty="0"/>
            <a:t>Numerical integration</a:t>
          </a:r>
          <a:endParaRPr lang="en-US" b="1" dirty="0"/>
        </a:p>
      </dgm:t>
    </dgm:pt>
    <dgm:pt modelId="{A8924711-D530-46B8-8C90-89C17E26BBE0}" type="parTrans" cxnId="{BC660BC2-8FD6-4730-9C9D-A17D0877A38B}">
      <dgm:prSet/>
      <dgm:spPr/>
      <dgm:t>
        <a:bodyPr/>
        <a:lstStyle/>
        <a:p>
          <a:endParaRPr lang="en-US"/>
        </a:p>
      </dgm:t>
    </dgm:pt>
    <dgm:pt modelId="{62D0DBD0-2B92-4369-94B9-3FA760013E95}" type="sibTrans" cxnId="{BC660BC2-8FD6-4730-9C9D-A17D0877A38B}">
      <dgm:prSet/>
      <dgm:spPr/>
      <dgm:t>
        <a:bodyPr/>
        <a:lstStyle/>
        <a:p>
          <a:endParaRPr lang="en-US"/>
        </a:p>
      </dgm:t>
    </dgm:pt>
    <dgm:pt modelId="{93803E04-0BA8-41BF-98C8-FDF813EE8B2E}" type="pres">
      <dgm:prSet presAssocID="{AB212FCF-2026-40D9-B893-926461C00673}" presName="linear" presStyleCnt="0">
        <dgm:presLayoutVars>
          <dgm:animLvl val="lvl"/>
          <dgm:resizeHandles val="exact"/>
        </dgm:presLayoutVars>
      </dgm:prSet>
      <dgm:spPr/>
    </dgm:pt>
    <dgm:pt modelId="{7EA4AA61-B6A6-492C-B425-023511BEF897}" type="pres">
      <dgm:prSet presAssocID="{5D7EDE27-877E-42E5-8691-DEBD745427B5}" presName="parentText" presStyleLbl="node1" presStyleIdx="0" presStyleCnt="5" custLinFactNeighborX="-7535">
        <dgm:presLayoutVars>
          <dgm:chMax val="0"/>
          <dgm:bulletEnabled val="1"/>
        </dgm:presLayoutVars>
      </dgm:prSet>
      <dgm:spPr/>
    </dgm:pt>
    <dgm:pt modelId="{3F028605-9673-4359-AC73-BBBFC1FE31C4}" type="pres">
      <dgm:prSet presAssocID="{37E0FD9F-4D72-4A53-AA47-B3045FEACEB3}" presName="spacer" presStyleCnt="0"/>
      <dgm:spPr/>
    </dgm:pt>
    <dgm:pt modelId="{1CEC12C5-6C68-44FC-A080-FC811120FD29}" type="pres">
      <dgm:prSet presAssocID="{1AA43F50-5869-49EE-8FEC-704B83CCC51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82C03B9-4F29-42CE-8D57-2495FF52858F}" type="pres">
      <dgm:prSet presAssocID="{6F67FB61-2911-4A70-B340-1D2321C9E3B8}" presName="spacer" presStyleCnt="0"/>
      <dgm:spPr/>
    </dgm:pt>
    <dgm:pt modelId="{8AE0A56A-372F-4078-A091-C3048BC340D3}" type="pres">
      <dgm:prSet presAssocID="{8CAEA1CC-33C3-4FD4-9E9C-CFF49ACE7BC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F51CD3C-8C59-45E8-9E57-2E15FC08CEDC}" type="pres">
      <dgm:prSet presAssocID="{41FEB396-9514-42AC-9864-50436FC96821}" presName="spacer" presStyleCnt="0"/>
      <dgm:spPr/>
    </dgm:pt>
    <dgm:pt modelId="{FBD1F7BA-A8D4-4D20-80C8-9430D1DABB64}" type="pres">
      <dgm:prSet presAssocID="{DEBCBACB-4A29-41E9-8E95-5CF983C3151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15B5EC1-5D7E-4D16-9FE9-A025069BB44B}" type="pres">
      <dgm:prSet presAssocID="{8B0AA63D-1B22-43DA-8A92-BE1483DC13BD}" presName="spacer" presStyleCnt="0"/>
      <dgm:spPr/>
    </dgm:pt>
    <dgm:pt modelId="{AFF84844-F43B-4FE1-B74C-80724B7F1DC8}" type="pres">
      <dgm:prSet presAssocID="{B86A2893-6CED-4B9A-8046-8546EB60B8F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36FAC09-C940-422E-A28F-C4D725E72658}" srcId="{AB212FCF-2026-40D9-B893-926461C00673}" destId="{8CAEA1CC-33C3-4FD4-9E9C-CFF49ACE7BCD}" srcOrd="2" destOrd="0" parTransId="{547FB29C-BD9F-4786-80F0-DC55C8BB8198}" sibTransId="{41FEB396-9514-42AC-9864-50436FC96821}"/>
    <dgm:cxn modelId="{6A5CA34E-F813-43DC-B3A8-20F8595A8AE0}" srcId="{AB212FCF-2026-40D9-B893-926461C00673}" destId="{1AA43F50-5869-49EE-8FEC-704B83CCC510}" srcOrd="1" destOrd="0" parTransId="{541BC657-8A1E-4C32-A2F1-0ED5EE29665A}" sibTransId="{6F67FB61-2911-4A70-B340-1D2321C9E3B8}"/>
    <dgm:cxn modelId="{AA6C0555-7606-48F2-936E-D96F04A923A9}" type="presOf" srcId="{5D7EDE27-877E-42E5-8691-DEBD745427B5}" destId="{7EA4AA61-B6A6-492C-B425-023511BEF897}" srcOrd="0" destOrd="0" presId="urn:microsoft.com/office/officeart/2005/8/layout/vList2"/>
    <dgm:cxn modelId="{43DFF47A-4017-421F-9AD5-BECCDCD96DA8}" type="presOf" srcId="{DEBCBACB-4A29-41E9-8E95-5CF983C31513}" destId="{FBD1F7BA-A8D4-4D20-80C8-9430D1DABB64}" srcOrd="0" destOrd="0" presId="urn:microsoft.com/office/officeart/2005/8/layout/vList2"/>
    <dgm:cxn modelId="{BA52DC7D-0F4A-436A-BADE-CE533FB806C7}" type="presOf" srcId="{1AA43F50-5869-49EE-8FEC-704B83CCC510}" destId="{1CEC12C5-6C68-44FC-A080-FC811120FD29}" srcOrd="0" destOrd="0" presId="urn:microsoft.com/office/officeart/2005/8/layout/vList2"/>
    <dgm:cxn modelId="{19BA918D-B1BD-4712-B1A3-DA83AA5DF72F}" type="presOf" srcId="{8CAEA1CC-33C3-4FD4-9E9C-CFF49ACE7BCD}" destId="{8AE0A56A-372F-4078-A091-C3048BC340D3}" srcOrd="0" destOrd="0" presId="urn:microsoft.com/office/officeart/2005/8/layout/vList2"/>
    <dgm:cxn modelId="{BA54B1B6-14A9-4303-ABE3-065A92E6C7D5}" type="presOf" srcId="{B86A2893-6CED-4B9A-8046-8546EB60B8F1}" destId="{AFF84844-F43B-4FE1-B74C-80724B7F1DC8}" srcOrd="0" destOrd="0" presId="urn:microsoft.com/office/officeart/2005/8/layout/vList2"/>
    <dgm:cxn modelId="{BC660BC2-8FD6-4730-9C9D-A17D0877A38B}" srcId="{AB212FCF-2026-40D9-B893-926461C00673}" destId="{B86A2893-6CED-4B9A-8046-8546EB60B8F1}" srcOrd="4" destOrd="0" parTransId="{A8924711-D530-46B8-8C90-89C17E26BBE0}" sibTransId="{62D0DBD0-2B92-4369-94B9-3FA760013E95}"/>
    <dgm:cxn modelId="{F801FAC3-781B-4A75-B22B-74A182AE32AF}" srcId="{AB212FCF-2026-40D9-B893-926461C00673}" destId="{DEBCBACB-4A29-41E9-8E95-5CF983C31513}" srcOrd="3" destOrd="0" parTransId="{81BC69AC-1DD6-4B54-8DEB-48061D6FFF47}" sibTransId="{8B0AA63D-1B22-43DA-8A92-BE1483DC13BD}"/>
    <dgm:cxn modelId="{875054E8-19BF-456C-9FF6-60B81DC1946B}" srcId="{AB212FCF-2026-40D9-B893-926461C00673}" destId="{5D7EDE27-877E-42E5-8691-DEBD745427B5}" srcOrd="0" destOrd="0" parTransId="{286D7F77-46AF-45DF-B5AB-69CDB360FFDD}" sibTransId="{37E0FD9F-4D72-4A53-AA47-B3045FEACEB3}"/>
    <dgm:cxn modelId="{33C9A6F8-C07B-4FC3-AD14-5491C7D54CF5}" type="presOf" srcId="{AB212FCF-2026-40D9-B893-926461C00673}" destId="{93803E04-0BA8-41BF-98C8-FDF813EE8B2E}" srcOrd="0" destOrd="0" presId="urn:microsoft.com/office/officeart/2005/8/layout/vList2"/>
    <dgm:cxn modelId="{B3CF246A-D1E4-4085-B8EB-83C4901A96A1}" type="presParOf" srcId="{93803E04-0BA8-41BF-98C8-FDF813EE8B2E}" destId="{7EA4AA61-B6A6-492C-B425-023511BEF897}" srcOrd="0" destOrd="0" presId="urn:microsoft.com/office/officeart/2005/8/layout/vList2"/>
    <dgm:cxn modelId="{C681773E-476D-4B3A-8D77-86DBC096A534}" type="presParOf" srcId="{93803E04-0BA8-41BF-98C8-FDF813EE8B2E}" destId="{3F028605-9673-4359-AC73-BBBFC1FE31C4}" srcOrd="1" destOrd="0" presId="urn:microsoft.com/office/officeart/2005/8/layout/vList2"/>
    <dgm:cxn modelId="{775DB4B4-1B3D-4D8C-84DE-188307FF5A2B}" type="presParOf" srcId="{93803E04-0BA8-41BF-98C8-FDF813EE8B2E}" destId="{1CEC12C5-6C68-44FC-A080-FC811120FD29}" srcOrd="2" destOrd="0" presId="urn:microsoft.com/office/officeart/2005/8/layout/vList2"/>
    <dgm:cxn modelId="{A71B43CF-DE69-4EC1-80BA-7C8D83CAA082}" type="presParOf" srcId="{93803E04-0BA8-41BF-98C8-FDF813EE8B2E}" destId="{982C03B9-4F29-42CE-8D57-2495FF52858F}" srcOrd="3" destOrd="0" presId="urn:microsoft.com/office/officeart/2005/8/layout/vList2"/>
    <dgm:cxn modelId="{65BF7B44-B41B-4A30-A65D-A994485C8661}" type="presParOf" srcId="{93803E04-0BA8-41BF-98C8-FDF813EE8B2E}" destId="{8AE0A56A-372F-4078-A091-C3048BC340D3}" srcOrd="4" destOrd="0" presId="urn:microsoft.com/office/officeart/2005/8/layout/vList2"/>
    <dgm:cxn modelId="{D97E8A12-F350-49AA-847C-B8AEA48700E3}" type="presParOf" srcId="{93803E04-0BA8-41BF-98C8-FDF813EE8B2E}" destId="{CF51CD3C-8C59-45E8-9E57-2E15FC08CEDC}" srcOrd="5" destOrd="0" presId="urn:microsoft.com/office/officeart/2005/8/layout/vList2"/>
    <dgm:cxn modelId="{96EA1FE8-768B-47E2-BF1F-CF9E53B228B1}" type="presParOf" srcId="{93803E04-0BA8-41BF-98C8-FDF813EE8B2E}" destId="{FBD1F7BA-A8D4-4D20-80C8-9430D1DABB64}" srcOrd="6" destOrd="0" presId="urn:microsoft.com/office/officeart/2005/8/layout/vList2"/>
    <dgm:cxn modelId="{C0491674-BB24-4648-8A71-2FAE9DBCE31A}" type="presParOf" srcId="{93803E04-0BA8-41BF-98C8-FDF813EE8B2E}" destId="{E15B5EC1-5D7E-4D16-9FE9-A025069BB44B}" srcOrd="7" destOrd="0" presId="urn:microsoft.com/office/officeart/2005/8/layout/vList2"/>
    <dgm:cxn modelId="{DA1A4877-E760-4B59-ADA3-CB188B0AF45C}" type="presParOf" srcId="{93803E04-0BA8-41BF-98C8-FDF813EE8B2E}" destId="{AFF84844-F43B-4FE1-B74C-80724B7F1DC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212FCF-2026-40D9-B893-926461C00673}" type="doc">
      <dgm:prSet loTypeId="urn:microsoft.com/office/officeart/2005/8/layout/vList2" loCatId="list" qsTypeId="urn:microsoft.com/office/officeart/2005/8/quickstyle/simple2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5D7EDE27-877E-42E5-8691-DEBD745427B5}">
      <dgm:prSet phldrT="[Text]" phldr="0" custT="1"/>
      <dgm:spPr/>
      <dgm:t>
        <a:bodyPr/>
        <a:lstStyle/>
        <a:p>
          <a:r>
            <a:rPr lang="en-US" sz="2500" b="1" dirty="0"/>
            <a:t>Sampling</a:t>
          </a:r>
          <a:r>
            <a:rPr lang="en-US" sz="2800" b="1" dirty="0"/>
            <a:t> Speed-up</a:t>
          </a:r>
        </a:p>
      </dgm:t>
    </dgm:pt>
    <dgm:pt modelId="{286D7F77-46AF-45DF-B5AB-69CDB360FFDD}" type="parTrans" cxnId="{875054E8-19BF-456C-9FF6-60B81DC1946B}">
      <dgm:prSet/>
      <dgm:spPr/>
      <dgm:t>
        <a:bodyPr/>
        <a:lstStyle/>
        <a:p>
          <a:endParaRPr lang="en-US"/>
        </a:p>
      </dgm:t>
    </dgm:pt>
    <dgm:pt modelId="{37E0FD9F-4D72-4A53-AA47-B3045FEACEB3}" type="sibTrans" cxnId="{875054E8-19BF-456C-9FF6-60B81DC1946B}">
      <dgm:prSet/>
      <dgm:spPr/>
      <dgm:t>
        <a:bodyPr/>
        <a:lstStyle/>
        <a:p>
          <a:endParaRPr lang="en-US"/>
        </a:p>
      </dgm:t>
    </dgm:pt>
    <dgm:pt modelId="{1AA43F50-5869-49EE-8FEC-704B83CCC510}">
      <dgm:prSet phldrT="[Text]" custT="1"/>
      <dgm:spPr/>
      <dgm:t>
        <a:bodyPr/>
        <a:lstStyle/>
        <a:p>
          <a:pPr>
            <a:buNone/>
          </a:pPr>
          <a:r>
            <a:rPr lang="en-US" sz="2500" b="1" dirty="0"/>
            <a:t>Universal Statistical Simulator</a:t>
          </a:r>
        </a:p>
      </dgm:t>
    </dgm:pt>
    <dgm:pt modelId="{541BC657-8A1E-4C32-A2F1-0ED5EE29665A}" type="parTrans" cxnId="{6A5CA34E-F813-43DC-B3A8-20F8595A8AE0}">
      <dgm:prSet/>
      <dgm:spPr/>
      <dgm:t>
        <a:bodyPr/>
        <a:lstStyle/>
        <a:p>
          <a:endParaRPr lang="en-US"/>
        </a:p>
      </dgm:t>
    </dgm:pt>
    <dgm:pt modelId="{6F67FB61-2911-4A70-B340-1D2321C9E3B8}" type="sibTrans" cxnId="{6A5CA34E-F813-43DC-B3A8-20F8595A8AE0}">
      <dgm:prSet/>
      <dgm:spPr/>
      <dgm:t>
        <a:bodyPr/>
        <a:lstStyle/>
        <a:p>
          <a:endParaRPr lang="en-US"/>
        </a:p>
      </dgm:t>
    </dgm:pt>
    <dgm:pt modelId="{8CAEA1CC-33C3-4FD4-9E9C-CFF49ACE7BCD}">
      <dgm:prSet phldrT="[Text]" custT="1"/>
      <dgm:spPr/>
      <dgm:t>
        <a:bodyPr/>
        <a:lstStyle/>
        <a:p>
          <a:pPr>
            <a:buNone/>
          </a:pPr>
          <a:r>
            <a:rPr lang="en-US" sz="2500" b="1" i="0" dirty="0"/>
            <a:t>Higher Dimensional System Modeling</a:t>
          </a:r>
          <a:endParaRPr lang="en-US" sz="2500" dirty="0"/>
        </a:p>
      </dgm:t>
    </dgm:pt>
    <dgm:pt modelId="{547FB29C-BD9F-4786-80F0-DC55C8BB8198}" type="parTrans" cxnId="{F36FAC09-C940-422E-A28F-C4D725E72658}">
      <dgm:prSet/>
      <dgm:spPr/>
      <dgm:t>
        <a:bodyPr/>
        <a:lstStyle/>
        <a:p>
          <a:endParaRPr lang="en-US"/>
        </a:p>
      </dgm:t>
    </dgm:pt>
    <dgm:pt modelId="{41FEB396-9514-42AC-9864-50436FC96821}" type="sibTrans" cxnId="{F36FAC09-C940-422E-A28F-C4D725E72658}">
      <dgm:prSet/>
      <dgm:spPr/>
      <dgm:t>
        <a:bodyPr/>
        <a:lstStyle/>
        <a:p>
          <a:endParaRPr lang="en-US"/>
        </a:p>
      </dgm:t>
    </dgm:pt>
    <dgm:pt modelId="{93803E04-0BA8-41BF-98C8-FDF813EE8B2E}" type="pres">
      <dgm:prSet presAssocID="{AB212FCF-2026-40D9-B893-926461C00673}" presName="linear" presStyleCnt="0">
        <dgm:presLayoutVars>
          <dgm:animLvl val="lvl"/>
          <dgm:resizeHandles val="exact"/>
        </dgm:presLayoutVars>
      </dgm:prSet>
      <dgm:spPr/>
    </dgm:pt>
    <dgm:pt modelId="{7EA4AA61-B6A6-492C-B425-023511BEF897}" type="pres">
      <dgm:prSet presAssocID="{5D7EDE27-877E-42E5-8691-DEBD745427B5}" presName="parentText" presStyleLbl="node1" presStyleIdx="0" presStyleCnt="3" custLinFactNeighborX="-7535">
        <dgm:presLayoutVars>
          <dgm:chMax val="0"/>
          <dgm:bulletEnabled val="1"/>
        </dgm:presLayoutVars>
      </dgm:prSet>
      <dgm:spPr/>
    </dgm:pt>
    <dgm:pt modelId="{3F028605-9673-4359-AC73-BBBFC1FE31C4}" type="pres">
      <dgm:prSet presAssocID="{37E0FD9F-4D72-4A53-AA47-B3045FEACEB3}" presName="spacer" presStyleCnt="0"/>
      <dgm:spPr/>
    </dgm:pt>
    <dgm:pt modelId="{1CEC12C5-6C68-44FC-A080-FC811120FD29}" type="pres">
      <dgm:prSet presAssocID="{1AA43F50-5869-49EE-8FEC-704B83CCC5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82C03B9-4F29-42CE-8D57-2495FF52858F}" type="pres">
      <dgm:prSet presAssocID="{6F67FB61-2911-4A70-B340-1D2321C9E3B8}" presName="spacer" presStyleCnt="0"/>
      <dgm:spPr/>
    </dgm:pt>
    <dgm:pt modelId="{8AE0A56A-372F-4078-A091-C3048BC340D3}" type="pres">
      <dgm:prSet presAssocID="{8CAEA1CC-33C3-4FD4-9E9C-CFF49ACE7BC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36FAC09-C940-422E-A28F-C4D725E72658}" srcId="{AB212FCF-2026-40D9-B893-926461C00673}" destId="{8CAEA1CC-33C3-4FD4-9E9C-CFF49ACE7BCD}" srcOrd="2" destOrd="0" parTransId="{547FB29C-BD9F-4786-80F0-DC55C8BB8198}" sibTransId="{41FEB396-9514-42AC-9864-50436FC96821}"/>
    <dgm:cxn modelId="{6A5CA34E-F813-43DC-B3A8-20F8595A8AE0}" srcId="{AB212FCF-2026-40D9-B893-926461C00673}" destId="{1AA43F50-5869-49EE-8FEC-704B83CCC510}" srcOrd="1" destOrd="0" parTransId="{541BC657-8A1E-4C32-A2F1-0ED5EE29665A}" sibTransId="{6F67FB61-2911-4A70-B340-1D2321C9E3B8}"/>
    <dgm:cxn modelId="{AA6C0555-7606-48F2-936E-D96F04A923A9}" type="presOf" srcId="{5D7EDE27-877E-42E5-8691-DEBD745427B5}" destId="{7EA4AA61-B6A6-492C-B425-023511BEF897}" srcOrd="0" destOrd="0" presId="urn:microsoft.com/office/officeart/2005/8/layout/vList2"/>
    <dgm:cxn modelId="{BA52DC7D-0F4A-436A-BADE-CE533FB806C7}" type="presOf" srcId="{1AA43F50-5869-49EE-8FEC-704B83CCC510}" destId="{1CEC12C5-6C68-44FC-A080-FC811120FD29}" srcOrd="0" destOrd="0" presId="urn:microsoft.com/office/officeart/2005/8/layout/vList2"/>
    <dgm:cxn modelId="{19BA918D-B1BD-4712-B1A3-DA83AA5DF72F}" type="presOf" srcId="{8CAEA1CC-33C3-4FD4-9E9C-CFF49ACE7BCD}" destId="{8AE0A56A-372F-4078-A091-C3048BC340D3}" srcOrd="0" destOrd="0" presId="urn:microsoft.com/office/officeart/2005/8/layout/vList2"/>
    <dgm:cxn modelId="{875054E8-19BF-456C-9FF6-60B81DC1946B}" srcId="{AB212FCF-2026-40D9-B893-926461C00673}" destId="{5D7EDE27-877E-42E5-8691-DEBD745427B5}" srcOrd="0" destOrd="0" parTransId="{286D7F77-46AF-45DF-B5AB-69CDB360FFDD}" sibTransId="{37E0FD9F-4D72-4A53-AA47-B3045FEACEB3}"/>
    <dgm:cxn modelId="{33C9A6F8-C07B-4FC3-AD14-5491C7D54CF5}" type="presOf" srcId="{AB212FCF-2026-40D9-B893-926461C00673}" destId="{93803E04-0BA8-41BF-98C8-FDF813EE8B2E}" srcOrd="0" destOrd="0" presId="urn:microsoft.com/office/officeart/2005/8/layout/vList2"/>
    <dgm:cxn modelId="{B3CF246A-D1E4-4085-B8EB-83C4901A96A1}" type="presParOf" srcId="{93803E04-0BA8-41BF-98C8-FDF813EE8B2E}" destId="{7EA4AA61-B6A6-492C-B425-023511BEF897}" srcOrd="0" destOrd="0" presId="urn:microsoft.com/office/officeart/2005/8/layout/vList2"/>
    <dgm:cxn modelId="{C681773E-476D-4B3A-8D77-86DBC096A534}" type="presParOf" srcId="{93803E04-0BA8-41BF-98C8-FDF813EE8B2E}" destId="{3F028605-9673-4359-AC73-BBBFC1FE31C4}" srcOrd="1" destOrd="0" presId="urn:microsoft.com/office/officeart/2005/8/layout/vList2"/>
    <dgm:cxn modelId="{775DB4B4-1B3D-4D8C-84DE-188307FF5A2B}" type="presParOf" srcId="{93803E04-0BA8-41BF-98C8-FDF813EE8B2E}" destId="{1CEC12C5-6C68-44FC-A080-FC811120FD29}" srcOrd="2" destOrd="0" presId="urn:microsoft.com/office/officeart/2005/8/layout/vList2"/>
    <dgm:cxn modelId="{A71B43CF-DE69-4EC1-80BA-7C8D83CAA082}" type="presParOf" srcId="{93803E04-0BA8-41BF-98C8-FDF813EE8B2E}" destId="{982C03B9-4F29-42CE-8D57-2495FF52858F}" srcOrd="3" destOrd="0" presId="urn:microsoft.com/office/officeart/2005/8/layout/vList2"/>
    <dgm:cxn modelId="{65BF7B44-B41B-4A30-A65D-A994485C8661}" type="presParOf" srcId="{93803E04-0BA8-41BF-98C8-FDF813EE8B2E}" destId="{8AE0A56A-372F-4078-A091-C3048BC340D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B4DA9A-17C3-4A48-83C1-665FC94C779E}" type="doc">
      <dgm:prSet loTypeId="urn:microsoft.com/office/officeart/2005/8/layout/vList4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CD61ACDD-4455-4324-98D4-E49D55B6B117}">
      <dgm:prSet phldrT="[Text]" phldr="0" custT="1"/>
      <dgm:spPr/>
      <dgm:t>
        <a:bodyPr/>
        <a:lstStyle/>
        <a:p>
          <a:r>
            <a:rPr lang="en-US" sz="2200" dirty="0" err="1"/>
            <a:t>PauliX</a:t>
          </a:r>
          <a:r>
            <a:rPr lang="en-US" sz="2200" dirty="0"/>
            <a:t> gate is used to activate the initial site of diffusion.</a:t>
          </a:r>
        </a:p>
      </dgm:t>
    </dgm:pt>
    <dgm:pt modelId="{73E57CA2-9366-473D-A0AB-A6A11BF67356}" type="parTrans" cxnId="{20E57CE0-B829-4FEB-A15A-D85EEF9F7EEE}">
      <dgm:prSet/>
      <dgm:spPr/>
      <dgm:t>
        <a:bodyPr/>
        <a:lstStyle/>
        <a:p>
          <a:endParaRPr lang="en-US"/>
        </a:p>
      </dgm:t>
    </dgm:pt>
    <dgm:pt modelId="{24D93B92-DC10-4818-A254-A38B65D985DB}" type="sibTrans" cxnId="{20E57CE0-B829-4FEB-A15A-D85EEF9F7EEE}">
      <dgm:prSet/>
      <dgm:spPr/>
      <dgm:t>
        <a:bodyPr/>
        <a:lstStyle/>
        <a:p>
          <a:endParaRPr lang="en-US"/>
        </a:p>
      </dgm:t>
    </dgm:pt>
    <dgm:pt modelId="{F8EB70F3-6488-4CE8-B825-A435CDC0F34C}">
      <dgm:prSet phldrT="[Text]" phldr="0" custT="1"/>
      <dgm:spPr/>
      <dgm:t>
        <a:bodyPr/>
        <a:lstStyle/>
        <a:p>
          <a:r>
            <a:rPr lang="en-US" sz="2200" dirty="0"/>
            <a:t>Hadamard/Rotation gate is used to specify amplitude.</a:t>
          </a:r>
        </a:p>
      </dgm:t>
    </dgm:pt>
    <dgm:pt modelId="{6B7CD66A-8724-41BB-9614-604450B6784A}" type="parTrans" cxnId="{E7CAD585-D928-4262-807B-B0D6104FA8AD}">
      <dgm:prSet/>
      <dgm:spPr/>
      <dgm:t>
        <a:bodyPr/>
        <a:lstStyle/>
        <a:p>
          <a:endParaRPr lang="en-US"/>
        </a:p>
      </dgm:t>
    </dgm:pt>
    <dgm:pt modelId="{C33147BB-7C14-49E7-BF74-7BFCA27CDCF6}" type="sibTrans" cxnId="{E7CAD585-D928-4262-807B-B0D6104FA8AD}">
      <dgm:prSet/>
      <dgm:spPr/>
      <dgm:t>
        <a:bodyPr/>
        <a:lstStyle/>
        <a:p>
          <a:endParaRPr lang="en-US"/>
        </a:p>
      </dgm:t>
    </dgm:pt>
    <dgm:pt modelId="{54C7B138-D240-48FD-A2FD-00AA66AE4691}">
      <dgm:prSet phldrT="[Text]" phldr="0" custT="1"/>
      <dgm:spPr/>
      <dgm:t>
        <a:bodyPr/>
        <a:lstStyle/>
        <a:p>
          <a:r>
            <a:rPr lang="en-US" sz="2200" dirty="0"/>
            <a:t>CNOT gate is used to activate new sites of diffusion.</a:t>
          </a:r>
        </a:p>
        <a:p>
          <a:endParaRPr lang="en-US" sz="2100" dirty="0"/>
        </a:p>
      </dgm:t>
    </dgm:pt>
    <dgm:pt modelId="{BA0A58E9-8C83-4B22-ACF6-029CE53DADA0}" type="parTrans" cxnId="{8013D5D7-AE5B-4A43-AD82-9D992CD241C0}">
      <dgm:prSet/>
      <dgm:spPr/>
      <dgm:t>
        <a:bodyPr/>
        <a:lstStyle/>
        <a:p>
          <a:endParaRPr lang="en-US"/>
        </a:p>
      </dgm:t>
    </dgm:pt>
    <dgm:pt modelId="{0605B805-48B5-4BB5-8EBB-FA6CF320EC7E}" type="sibTrans" cxnId="{8013D5D7-AE5B-4A43-AD82-9D992CD241C0}">
      <dgm:prSet/>
      <dgm:spPr/>
      <dgm:t>
        <a:bodyPr/>
        <a:lstStyle/>
        <a:p>
          <a:endParaRPr lang="en-US"/>
        </a:p>
      </dgm:t>
    </dgm:pt>
    <dgm:pt modelId="{B1DD8035-7072-49E6-BC01-6B4C8E1B64A9}" type="pres">
      <dgm:prSet presAssocID="{6DB4DA9A-17C3-4A48-83C1-665FC94C779E}" presName="linear" presStyleCnt="0">
        <dgm:presLayoutVars>
          <dgm:dir/>
          <dgm:resizeHandles val="exact"/>
        </dgm:presLayoutVars>
      </dgm:prSet>
      <dgm:spPr/>
    </dgm:pt>
    <dgm:pt modelId="{79BF1CE8-8D42-4ECC-BE44-AECD7CFC7059}" type="pres">
      <dgm:prSet presAssocID="{CD61ACDD-4455-4324-98D4-E49D55B6B117}" presName="comp" presStyleCnt="0"/>
      <dgm:spPr/>
    </dgm:pt>
    <dgm:pt modelId="{8673EBCD-4A65-45A5-9D61-09CB6D8B4B10}" type="pres">
      <dgm:prSet presAssocID="{CD61ACDD-4455-4324-98D4-E49D55B6B117}" presName="box" presStyleLbl="node1" presStyleIdx="0" presStyleCnt="3"/>
      <dgm:spPr/>
    </dgm:pt>
    <dgm:pt modelId="{2A2845C4-B96C-4D3C-848E-D590DA2A356A}" type="pres">
      <dgm:prSet presAssocID="{CD61ACDD-4455-4324-98D4-E49D55B6B117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71000" r="-71000"/>
          </a:stretch>
        </a:blipFill>
      </dgm:spPr>
    </dgm:pt>
    <dgm:pt modelId="{07961385-4ABA-42B0-BC86-751EE1AA7EBC}" type="pres">
      <dgm:prSet presAssocID="{CD61ACDD-4455-4324-98D4-E49D55B6B117}" presName="text" presStyleLbl="node1" presStyleIdx="0" presStyleCnt="3">
        <dgm:presLayoutVars>
          <dgm:bulletEnabled val="1"/>
        </dgm:presLayoutVars>
      </dgm:prSet>
      <dgm:spPr/>
    </dgm:pt>
    <dgm:pt modelId="{0FDF42DA-1CC4-4DC6-8057-D5BDF657A7B6}" type="pres">
      <dgm:prSet presAssocID="{24D93B92-DC10-4818-A254-A38B65D985DB}" presName="spacer" presStyleCnt="0"/>
      <dgm:spPr/>
    </dgm:pt>
    <dgm:pt modelId="{A18CBC29-EA52-498D-B778-4BBFA1D9DB1E}" type="pres">
      <dgm:prSet presAssocID="{F8EB70F3-6488-4CE8-B825-A435CDC0F34C}" presName="comp" presStyleCnt="0"/>
      <dgm:spPr/>
    </dgm:pt>
    <dgm:pt modelId="{368B46E1-ECDA-4459-8B04-6CDCC76E4F70}" type="pres">
      <dgm:prSet presAssocID="{F8EB70F3-6488-4CE8-B825-A435CDC0F34C}" presName="box" presStyleLbl="node1" presStyleIdx="1" presStyleCnt="3"/>
      <dgm:spPr/>
    </dgm:pt>
    <dgm:pt modelId="{AEAC658D-3A9E-4F1D-A461-3C57D2C4A16B}" type="pres">
      <dgm:prSet presAssocID="{F8EB70F3-6488-4CE8-B825-A435CDC0F34C}" presName="img" presStyleLbl="fgImgPlac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37000" r="-37000"/>
          </a:stretch>
        </a:blipFill>
      </dgm:spPr>
    </dgm:pt>
    <dgm:pt modelId="{0D0354CC-07F1-41AD-BFE7-8609E5502D37}" type="pres">
      <dgm:prSet presAssocID="{F8EB70F3-6488-4CE8-B825-A435CDC0F34C}" presName="text" presStyleLbl="node1" presStyleIdx="1" presStyleCnt="3">
        <dgm:presLayoutVars>
          <dgm:bulletEnabled val="1"/>
        </dgm:presLayoutVars>
      </dgm:prSet>
      <dgm:spPr/>
    </dgm:pt>
    <dgm:pt modelId="{2F87A131-909F-47A9-B133-2DAA8FA0F22F}" type="pres">
      <dgm:prSet presAssocID="{C33147BB-7C14-49E7-BF74-7BFCA27CDCF6}" presName="spacer" presStyleCnt="0"/>
      <dgm:spPr/>
    </dgm:pt>
    <dgm:pt modelId="{D7777868-3474-465F-9324-EE1931BE8482}" type="pres">
      <dgm:prSet presAssocID="{54C7B138-D240-48FD-A2FD-00AA66AE4691}" presName="comp" presStyleCnt="0"/>
      <dgm:spPr/>
    </dgm:pt>
    <dgm:pt modelId="{46E9D9E0-5FF8-41D9-9D1A-6EE4325F8484}" type="pres">
      <dgm:prSet presAssocID="{54C7B138-D240-48FD-A2FD-00AA66AE4691}" presName="box" presStyleLbl="node1" presStyleIdx="2" presStyleCnt="3"/>
      <dgm:spPr/>
    </dgm:pt>
    <dgm:pt modelId="{7A8CBD73-3974-45C6-8659-8A8A42638D12}" type="pres">
      <dgm:prSet presAssocID="{54C7B138-D240-48FD-A2FD-00AA66AE4691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5000" b="-5000"/>
          </a:stretch>
        </a:blipFill>
      </dgm:spPr>
    </dgm:pt>
    <dgm:pt modelId="{24260475-0720-40D6-AE27-E2CFFC351575}" type="pres">
      <dgm:prSet presAssocID="{54C7B138-D240-48FD-A2FD-00AA66AE4691}" presName="text" presStyleLbl="node1" presStyleIdx="2" presStyleCnt="3">
        <dgm:presLayoutVars>
          <dgm:bulletEnabled val="1"/>
        </dgm:presLayoutVars>
      </dgm:prSet>
      <dgm:spPr/>
    </dgm:pt>
  </dgm:ptLst>
  <dgm:cxnLst>
    <dgm:cxn modelId="{21A72151-5537-4A87-94B3-CA51726731F4}" type="presOf" srcId="{F8EB70F3-6488-4CE8-B825-A435CDC0F34C}" destId="{0D0354CC-07F1-41AD-BFE7-8609E5502D37}" srcOrd="1" destOrd="0" presId="urn:microsoft.com/office/officeart/2005/8/layout/vList4"/>
    <dgm:cxn modelId="{E7CAD585-D928-4262-807B-B0D6104FA8AD}" srcId="{6DB4DA9A-17C3-4A48-83C1-665FC94C779E}" destId="{F8EB70F3-6488-4CE8-B825-A435CDC0F34C}" srcOrd="1" destOrd="0" parTransId="{6B7CD66A-8724-41BB-9614-604450B6784A}" sibTransId="{C33147BB-7C14-49E7-BF74-7BFCA27CDCF6}"/>
    <dgm:cxn modelId="{59A56990-629C-4CBB-B69F-9150688939DE}" type="presOf" srcId="{6DB4DA9A-17C3-4A48-83C1-665FC94C779E}" destId="{B1DD8035-7072-49E6-BC01-6B4C8E1B64A9}" srcOrd="0" destOrd="0" presId="urn:microsoft.com/office/officeart/2005/8/layout/vList4"/>
    <dgm:cxn modelId="{229AA7A4-ECB5-49F9-92DD-237E30B8965A}" type="presOf" srcId="{CD61ACDD-4455-4324-98D4-E49D55B6B117}" destId="{07961385-4ABA-42B0-BC86-751EE1AA7EBC}" srcOrd="1" destOrd="0" presId="urn:microsoft.com/office/officeart/2005/8/layout/vList4"/>
    <dgm:cxn modelId="{131A80CB-D703-41D8-9D60-7292325937FE}" type="presOf" srcId="{54C7B138-D240-48FD-A2FD-00AA66AE4691}" destId="{46E9D9E0-5FF8-41D9-9D1A-6EE4325F8484}" srcOrd="0" destOrd="0" presId="urn:microsoft.com/office/officeart/2005/8/layout/vList4"/>
    <dgm:cxn modelId="{8013D5D7-AE5B-4A43-AD82-9D992CD241C0}" srcId="{6DB4DA9A-17C3-4A48-83C1-665FC94C779E}" destId="{54C7B138-D240-48FD-A2FD-00AA66AE4691}" srcOrd="2" destOrd="0" parTransId="{BA0A58E9-8C83-4B22-ACF6-029CE53DADA0}" sibTransId="{0605B805-48B5-4BB5-8EBB-FA6CF320EC7E}"/>
    <dgm:cxn modelId="{20E57CE0-B829-4FEB-A15A-D85EEF9F7EEE}" srcId="{6DB4DA9A-17C3-4A48-83C1-665FC94C779E}" destId="{CD61ACDD-4455-4324-98D4-E49D55B6B117}" srcOrd="0" destOrd="0" parTransId="{73E57CA2-9366-473D-A0AB-A6A11BF67356}" sibTransId="{24D93B92-DC10-4818-A254-A38B65D985DB}"/>
    <dgm:cxn modelId="{709D00E9-22EE-42ED-94D3-D9D7E358EA7F}" type="presOf" srcId="{CD61ACDD-4455-4324-98D4-E49D55B6B117}" destId="{8673EBCD-4A65-45A5-9D61-09CB6D8B4B10}" srcOrd="0" destOrd="0" presId="urn:microsoft.com/office/officeart/2005/8/layout/vList4"/>
    <dgm:cxn modelId="{E8EBF7F3-B4E4-47EC-9ABE-8EB36A92C66B}" type="presOf" srcId="{54C7B138-D240-48FD-A2FD-00AA66AE4691}" destId="{24260475-0720-40D6-AE27-E2CFFC351575}" srcOrd="1" destOrd="0" presId="urn:microsoft.com/office/officeart/2005/8/layout/vList4"/>
    <dgm:cxn modelId="{CDE947FC-ECBC-43B2-A981-D833A0DB425C}" type="presOf" srcId="{F8EB70F3-6488-4CE8-B825-A435CDC0F34C}" destId="{368B46E1-ECDA-4459-8B04-6CDCC76E4F70}" srcOrd="0" destOrd="0" presId="urn:microsoft.com/office/officeart/2005/8/layout/vList4"/>
    <dgm:cxn modelId="{698883D4-A6DE-4B9E-970B-BE9C9FCF1E47}" type="presParOf" srcId="{B1DD8035-7072-49E6-BC01-6B4C8E1B64A9}" destId="{79BF1CE8-8D42-4ECC-BE44-AECD7CFC7059}" srcOrd="0" destOrd="0" presId="urn:microsoft.com/office/officeart/2005/8/layout/vList4"/>
    <dgm:cxn modelId="{4BAA9E9F-BA20-47A5-889E-FC181E8EBC42}" type="presParOf" srcId="{79BF1CE8-8D42-4ECC-BE44-AECD7CFC7059}" destId="{8673EBCD-4A65-45A5-9D61-09CB6D8B4B10}" srcOrd="0" destOrd="0" presId="urn:microsoft.com/office/officeart/2005/8/layout/vList4"/>
    <dgm:cxn modelId="{8FD4FC4C-57BC-4005-8977-D91354B178E2}" type="presParOf" srcId="{79BF1CE8-8D42-4ECC-BE44-AECD7CFC7059}" destId="{2A2845C4-B96C-4D3C-848E-D590DA2A356A}" srcOrd="1" destOrd="0" presId="urn:microsoft.com/office/officeart/2005/8/layout/vList4"/>
    <dgm:cxn modelId="{F140E60C-6039-4590-B75C-6EE8E5973A20}" type="presParOf" srcId="{79BF1CE8-8D42-4ECC-BE44-AECD7CFC7059}" destId="{07961385-4ABA-42B0-BC86-751EE1AA7EBC}" srcOrd="2" destOrd="0" presId="urn:microsoft.com/office/officeart/2005/8/layout/vList4"/>
    <dgm:cxn modelId="{F853DCB2-1C60-4510-A315-E1970A0CAE50}" type="presParOf" srcId="{B1DD8035-7072-49E6-BC01-6B4C8E1B64A9}" destId="{0FDF42DA-1CC4-4DC6-8057-D5BDF657A7B6}" srcOrd="1" destOrd="0" presId="urn:microsoft.com/office/officeart/2005/8/layout/vList4"/>
    <dgm:cxn modelId="{E3999F5A-A25C-4F61-A5FC-1A09B4DD8A0E}" type="presParOf" srcId="{B1DD8035-7072-49E6-BC01-6B4C8E1B64A9}" destId="{A18CBC29-EA52-498D-B778-4BBFA1D9DB1E}" srcOrd="2" destOrd="0" presId="urn:microsoft.com/office/officeart/2005/8/layout/vList4"/>
    <dgm:cxn modelId="{EA17D532-A398-4644-A7F5-25AD9154A523}" type="presParOf" srcId="{A18CBC29-EA52-498D-B778-4BBFA1D9DB1E}" destId="{368B46E1-ECDA-4459-8B04-6CDCC76E4F70}" srcOrd="0" destOrd="0" presId="urn:microsoft.com/office/officeart/2005/8/layout/vList4"/>
    <dgm:cxn modelId="{8E73D91F-64FD-4C80-A1F9-78ACD426ABCF}" type="presParOf" srcId="{A18CBC29-EA52-498D-B778-4BBFA1D9DB1E}" destId="{AEAC658D-3A9E-4F1D-A461-3C57D2C4A16B}" srcOrd="1" destOrd="0" presId="urn:microsoft.com/office/officeart/2005/8/layout/vList4"/>
    <dgm:cxn modelId="{CA21CF38-D6E0-4577-BEF5-79B7C9E54DF6}" type="presParOf" srcId="{A18CBC29-EA52-498D-B778-4BBFA1D9DB1E}" destId="{0D0354CC-07F1-41AD-BFE7-8609E5502D37}" srcOrd="2" destOrd="0" presId="urn:microsoft.com/office/officeart/2005/8/layout/vList4"/>
    <dgm:cxn modelId="{9A60EB53-664F-415B-9764-41DE5A2A12B0}" type="presParOf" srcId="{B1DD8035-7072-49E6-BC01-6B4C8E1B64A9}" destId="{2F87A131-909F-47A9-B133-2DAA8FA0F22F}" srcOrd="3" destOrd="0" presId="urn:microsoft.com/office/officeart/2005/8/layout/vList4"/>
    <dgm:cxn modelId="{3F0AF9FF-F56E-4B0A-A2F5-B50248BCF9F6}" type="presParOf" srcId="{B1DD8035-7072-49E6-BC01-6B4C8E1B64A9}" destId="{D7777868-3474-465F-9324-EE1931BE8482}" srcOrd="4" destOrd="0" presId="urn:microsoft.com/office/officeart/2005/8/layout/vList4"/>
    <dgm:cxn modelId="{5A4F5E6E-2A22-47CD-982B-50F4A949F212}" type="presParOf" srcId="{D7777868-3474-465F-9324-EE1931BE8482}" destId="{46E9D9E0-5FF8-41D9-9D1A-6EE4325F8484}" srcOrd="0" destOrd="0" presId="urn:microsoft.com/office/officeart/2005/8/layout/vList4"/>
    <dgm:cxn modelId="{BF734046-FBFA-4292-9492-93CA1DEC3607}" type="presParOf" srcId="{D7777868-3474-465F-9324-EE1931BE8482}" destId="{7A8CBD73-3974-45C6-8659-8A8A42638D12}" srcOrd="1" destOrd="0" presId="urn:microsoft.com/office/officeart/2005/8/layout/vList4"/>
    <dgm:cxn modelId="{A635AAF7-8D56-4FB8-8447-84DDD6D2ED3E}" type="presParOf" srcId="{D7777868-3474-465F-9324-EE1931BE8482}" destId="{24260475-0720-40D6-AE27-E2CFFC351575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E94011-7FF7-4770-8EE4-AC0BD194AF22}" type="doc">
      <dgm:prSet loTypeId="urn:microsoft.com/office/officeart/2008/layout/BendingPictureBlocks" loCatId="picture" qsTypeId="urn:microsoft.com/office/officeart/2005/8/quickstyle/3d5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3440C9AB-6C45-4D52-BF94-D1A38FA38F44}">
      <dgm:prSet phldrT="[Text]" phldr="0"/>
      <dgm:spPr/>
      <dgm:t>
        <a:bodyPr/>
        <a:lstStyle/>
        <a:p>
          <a:r>
            <a:rPr lang="en-US" dirty="0" err="1"/>
            <a:t>Qiskit</a:t>
          </a:r>
          <a:r>
            <a:rPr lang="en-US" dirty="0"/>
            <a:t> </a:t>
          </a:r>
          <a:r>
            <a:rPr lang="en-US" dirty="0" err="1"/>
            <a:t>Transpiler</a:t>
          </a:r>
          <a:endParaRPr lang="en-US" dirty="0"/>
        </a:p>
      </dgm:t>
    </dgm:pt>
    <dgm:pt modelId="{E9699963-B2B5-4F25-A2C7-D86A1AFC3C2B}" type="parTrans" cxnId="{EC33E0B0-CFB5-4D10-A568-1AFD4D6EA0FF}">
      <dgm:prSet/>
      <dgm:spPr/>
      <dgm:t>
        <a:bodyPr/>
        <a:lstStyle/>
        <a:p>
          <a:endParaRPr lang="en-US"/>
        </a:p>
      </dgm:t>
    </dgm:pt>
    <dgm:pt modelId="{84DFF402-1278-4E21-9C5E-4083554C4A76}" type="sibTrans" cxnId="{EC33E0B0-CFB5-4D10-A568-1AFD4D6EA0FF}">
      <dgm:prSet/>
      <dgm:spPr/>
      <dgm:t>
        <a:bodyPr/>
        <a:lstStyle/>
        <a:p>
          <a:endParaRPr lang="en-US"/>
        </a:p>
      </dgm:t>
    </dgm:pt>
    <dgm:pt modelId="{E0F8EC2B-A37D-4D26-A6EA-78BA5B061926}">
      <dgm:prSet phldrT="[Text]" phldr="0"/>
      <dgm:spPr/>
      <dgm:t>
        <a:bodyPr/>
        <a:lstStyle/>
        <a:p>
          <a:r>
            <a:rPr lang="en-US" dirty="0" err="1"/>
            <a:t>Qiskit</a:t>
          </a:r>
          <a:r>
            <a:rPr lang="en-US" dirty="0"/>
            <a:t> Aer</a:t>
          </a:r>
        </a:p>
      </dgm:t>
    </dgm:pt>
    <dgm:pt modelId="{58652259-A3B2-4C2F-BBB6-5B92ECE66AE2}" type="parTrans" cxnId="{AFED326A-85DD-4B12-855F-14484E99D63C}">
      <dgm:prSet/>
      <dgm:spPr/>
      <dgm:t>
        <a:bodyPr/>
        <a:lstStyle/>
        <a:p>
          <a:endParaRPr lang="en-US"/>
        </a:p>
      </dgm:t>
    </dgm:pt>
    <dgm:pt modelId="{C6B2D986-FCD7-4B21-90AF-74D6DCC32D89}" type="sibTrans" cxnId="{AFED326A-85DD-4B12-855F-14484E99D63C}">
      <dgm:prSet/>
      <dgm:spPr/>
      <dgm:t>
        <a:bodyPr/>
        <a:lstStyle/>
        <a:p>
          <a:endParaRPr lang="en-US"/>
        </a:p>
      </dgm:t>
    </dgm:pt>
    <dgm:pt modelId="{E3A6C77C-5F6F-4A13-AF8E-6773C71C7D0F}">
      <dgm:prSet phldrT="[Text]" phldr="0"/>
      <dgm:spPr/>
      <dgm:t>
        <a:bodyPr/>
        <a:lstStyle/>
        <a:p>
          <a:r>
            <a:rPr lang="en-US" dirty="0" err="1"/>
            <a:t>Qiskit</a:t>
          </a:r>
          <a:endParaRPr lang="en-US" dirty="0"/>
        </a:p>
      </dgm:t>
    </dgm:pt>
    <dgm:pt modelId="{D014D515-A0D6-47C6-B272-10AE61B0DD1C}" type="sibTrans" cxnId="{A5FD4EA9-5654-4973-BFC9-0463E6BB4AE9}">
      <dgm:prSet/>
      <dgm:spPr/>
      <dgm:t>
        <a:bodyPr/>
        <a:lstStyle/>
        <a:p>
          <a:endParaRPr lang="en-US"/>
        </a:p>
      </dgm:t>
    </dgm:pt>
    <dgm:pt modelId="{30BF0E74-6B89-4EFB-BE3B-77CB111006E3}" type="parTrans" cxnId="{A5FD4EA9-5654-4973-BFC9-0463E6BB4AE9}">
      <dgm:prSet/>
      <dgm:spPr/>
      <dgm:t>
        <a:bodyPr/>
        <a:lstStyle/>
        <a:p>
          <a:endParaRPr lang="en-US"/>
        </a:p>
      </dgm:t>
    </dgm:pt>
    <dgm:pt modelId="{B2931748-AE92-4372-BB38-879E51AAD3F1}" type="pres">
      <dgm:prSet presAssocID="{89E94011-7FF7-4770-8EE4-AC0BD194AF22}" presName="Name0" presStyleCnt="0">
        <dgm:presLayoutVars>
          <dgm:dir/>
          <dgm:resizeHandles/>
        </dgm:presLayoutVars>
      </dgm:prSet>
      <dgm:spPr/>
    </dgm:pt>
    <dgm:pt modelId="{A7395451-8248-455B-B1F8-7EDCA5F91D83}" type="pres">
      <dgm:prSet presAssocID="{E3A6C77C-5F6F-4A13-AF8E-6773C71C7D0F}" presName="composite" presStyleCnt="0"/>
      <dgm:spPr/>
    </dgm:pt>
    <dgm:pt modelId="{2B04DFC3-AE8F-4973-A24C-5FF6DFD917B8}" type="pres">
      <dgm:prSet presAssocID="{E3A6C77C-5F6F-4A13-AF8E-6773C71C7D0F}" presName="rect1" presStyleLbl="bgImgPlace1" presStyleIdx="0" presStyleCnt="3"/>
      <dgm:spPr>
        <a:blipFill>
          <a:blip xmlns:r="http://schemas.openxmlformats.org/officeDocument/2006/relationships" r:embed="rId1"/>
          <a:srcRect/>
          <a:stretch>
            <a:fillRect t="-9000" b="-9000"/>
          </a:stretch>
        </a:blipFill>
      </dgm:spPr>
    </dgm:pt>
    <dgm:pt modelId="{A69604A8-370B-470D-8FED-1689B3262974}" type="pres">
      <dgm:prSet presAssocID="{E3A6C77C-5F6F-4A13-AF8E-6773C71C7D0F}" presName="rect2" presStyleLbl="node1" presStyleIdx="0" presStyleCnt="3">
        <dgm:presLayoutVars>
          <dgm:bulletEnabled val="1"/>
        </dgm:presLayoutVars>
      </dgm:prSet>
      <dgm:spPr/>
    </dgm:pt>
    <dgm:pt modelId="{5F3C1F01-CC04-4949-9BEF-2291A5C9D4E8}" type="pres">
      <dgm:prSet presAssocID="{D014D515-A0D6-47C6-B272-10AE61B0DD1C}" presName="sibTrans" presStyleCnt="0"/>
      <dgm:spPr/>
    </dgm:pt>
    <dgm:pt modelId="{D3DC5D2A-3FE3-46D7-B141-12B5C867B7C2}" type="pres">
      <dgm:prSet presAssocID="{3440C9AB-6C45-4D52-BF94-D1A38FA38F44}" presName="composite" presStyleCnt="0"/>
      <dgm:spPr/>
    </dgm:pt>
    <dgm:pt modelId="{459B7A27-8FB3-4675-843B-7C91EB2F91CF}" type="pres">
      <dgm:prSet presAssocID="{3440C9AB-6C45-4D52-BF94-D1A38FA38F44}" presName="rect1" presStyleLbl="bgImgPlace1" presStyleIdx="1" presStyleCnt="3"/>
      <dgm:spPr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</dgm:spPr>
    </dgm:pt>
    <dgm:pt modelId="{5AA6718F-261C-4221-B875-B0AB7548F45B}" type="pres">
      <dgm:prSet presAssocID="{3440C9AB-6C45-4D52-BF94-D1A38FA38F44}" presName="rect2" presStyleLbl="node1" presStyleIdx="1" presStyleCnt="3">
        <dgm:presLayoutVars>
          <dgm:bulletEnabled val="1"/>
        </dgm:presLayoutVars>
      </dgm:prSet>
      <dgm:spPr/>
    </dgm:pt>
    <dgm:pt modelId="{4D51B123-A0E8-4A54-9044-C0FABED73E3E}" type="pres">
      <dgm:prSet presAssocID="{84DFF402-1278-4E21-9C5E-4083554C4A76}" presName="sibTrans" presStyleCnt="0"/>
      <dgm:spPr/>
    </dgm:pt>
    <dgm:pt modelId="{2C3E481D-004F-4E18-B5A8-03698611A240}" type="pres">
      <dgm:prSet presAssocID="{E0F8EC2B-A37D-4D26-A6EA-78BA5B061926}" presName="composite" presStyleCnt="0"/>
      <dgm:spPr/>
    </dgm:pt>
    <dgm:pt modelId="{7FF1BC91-E6A8-4B78-B21F-74315CD6DA12}" type="pres">
      <dgm:prSet presAssocID="{E0F8EC2B-A37D-4D26-A6EA-78BA5B061926}" presName="rect1" presStyleLbl="bgImgPlace1" presStyleIdx="2" presStyleCnt="3"/>
      <dgm:spPr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</dgm:spPr>
    </dgm:pt>
    <dgm:pt modelId="{7D6FC769-FCDD-4B7F-BBDC-5E71D4F9D942}" type="pres">
      <dgm:prSet presAssocID="{E0F8EC2B-A37D-4D26-A6EA-78BA5B061926}" presName="rect2" presStyleLbl="node1" presStyleIdx="2" presStyleCnt="3">
        <dgm:presLayoutVars>
          <dgm:bulletEnabled val="1"/>
        </dgm:presLayoutVars>
      </dgm:prSet>
      <dgm:spPr/>
    </dgm:pt>
  </dgm:ptLst>
  <dgm:cxnLst>
    <dgm:cxn modelId="{AFED326A-85DD-4B12-855F-14484E99D63C}" srcId="{89E94011-7FF7-4770-8EE4-AC0BD194AF22}" destId="{E0F8EC2B-A37D-4D26-A6EA-78BA5B061926}" srcOrd="2" destOrd="0" parTransId="{58652259-A3B2-4C2F-BBB6-5B92ECE66AE2}" sibTransId="{C6B2D986-FCD7-4B21-90AF-74D6DCC32D89}"/>
    <dgm:cxn modelId="{DA383852-E5CA-4B56-98E7-E3E3481AFE21}" type="presOf" srcId="{E3A6C77C-5F6F-4A13-AF8E-6773C71C7D0F}" destId="{A69604A8-370B-470D-8FED-1689B3262974}" srcOrd="0" destOrd="0" presId="urn:microsoft.com/office/officeart/2008/layout/BendingPictureBlocks"/>
    <dgm:cxn modelId="{4C373997-4E70-47B7-AD56-55BCF675A273}" type="presOf" srcId="{89E94011-7FF7-4770-8EE4-AC0BD194AF22}" destId="{B2931748-AE92-4372-BB38-879E51AAD3F1}" srcOrd="0" destOrd="0" presId="urn:microsoft.com/office/officeart/2008/layout/BendingPictureBlocks"/>
    <dgm:cxn modelId="{3113579B-8650-4610-B821-4D3A8FCFA9FC}" type="presOf" srcId="{E0F8EC2B-A37D-4D26-A6EA-78BA5B061926}" destId="{7D6FC769-FCDD-4B7F-BBDC-5E71D4F9D942}" srcOrd="0" destOrd="0" presId="urn:microsoft.com/office/officeart/2008/layout/BendingPictureBlocks"/>
    <dgm:cxn modelId="{C64E67A3-E7F0-43CD-98D1-8FADA8D78CEB}" type="presOf" srcId="{3440C9AB-6C45-4D52-BF94-D1A38FA38F44}" destId="{5AA6718F-261C-4221-B875-B0AB7548F45B}" srcOrd="0" destOrd="0" presId="urn:microsoft.com/office/officeart/2008/layout/BendingPictureBlocks"/>
    <dgm:cxn modelId="{A5FD4EA9-5654-4973-BFC9-0463E6BB4AE9}" srcId="{89E94011-7FF7-4770-8EE4-AC0BD194AF22}" destId="{E3A6C77C-5F6F-4A13-AF8E-6773C71C7D0F}" srcOrd="0" destOrd="0" parTransId="{30BF0E74-6B89-4EFB-BE3B-77CB111006E3}" sibTransId="{D014D515-A0D6-47C6-B272-10AE61B0DD1C}"/>
    <dgm:cxn modelId="{EC33E0B0-CFB5-4D10-A568-1AFD4D6EA0FF}" srcId="{89E94011-7FF7-4770-8EE4-AC0BD194AF22}" destId="{3440C9AB-6C45-4D52-BF94-D1A38FA38F44}" srcOrd="1" destOrd="0" parTransId="{E9699963-B2B5-4F25-A2C7-D86A1AFC3C2B}" sibTransId="{84DFF402-1278-4E21-9C5E-4083554C4A76}"/>
    <dgm:cxn modelId="{4AC27BDD-4596-40B4-9198-17CFF96A9CAA}" type="presParOf" srcId="{B2931748-AE92-4372-BB38-879E51AAD3F1}" destId="{A7395451-8248-455B-B1F8-7EDCA5F91D83}" srcOrd="0" destOrd="0" presId="urn:microsoft.com/office/officeart/2008/layout/BendingPictureBlocks"/>
    <dgm:cxn modelId="{995A8862-6967-4FE3-9FD8-97CFD1EC078B}" type="presParOf" srcId="{A7395451-8248-455B-B1F8-7EDCA5F91D83}" destId="{2B04DFC3-AE8F-4973-A24C-5FF6DFD917B8}" srcOrd="0" destOrd="0" presId="urn:microsoft.com/office/officeart/2008/layout/BendingPictureBlocks"/>
    <dgm:cxn modelId="{D7E436A7-9372-4B8F-AA26-7F1B32DD40AF}" type="presParOf" srcId="{A7395451-8248-455B-B1F8-7EDCA5F91D83}" destId="{A69604A8-370B-470D-8FED-1689B3262974}" srcOrd="1" destOrd="0" presId="urn:microsoft.com/office/officeart/2008/layout/BendingPictureBlocks"/>
    <dgm:cxn modelId="{E697AFDA-34BF-4635-8106-BF8753164380}" type="presParOf" srcId="{B2931748-AE92-4372-BB38-879E51AAD3F1}" destId="{5F3C1F01-CC04-4949-9BEF-2291A5C9D4E8}" srcOrd="1" destOrd="0" presId="urn:microsoft.com/office/officeart/2008/layout/BendingPictureBlocks"/>
    <dgm:cxn modelId="{65FE324A-5F16-455A-A062-AB3FED11128D}" type="presParOf" srcId="{B2931748-AE92-4372-BB38-879E51AAD3F1}" destId="{D3DC5D2A-3FE3-46D7-B141-12B5C867B7C2}" srcOrd="2" destOrd="0" presId="urn:microsoft.com/office/officeart/2008/layout/BendingPictureBlocks"/>
    <dgm:cxn modelId="{D5C961CE-A722-4A64-B051-E5ABBDC6216E}" type="presParOf" srcId="{D3DC5D2A-3FE3-46D7-B141-12B5C867B7C2}" destId="{459B7A27-8FB3-4675-843B-7C91EB2F91CF}" srcOrd="0" destOrd="0" presId="urn:microsoft.com/office/officeart/2008/layout/BendingPictureBlocks"/>
    <dgm:cxn modelId="{BC247E2A-ADB6-4D42-BA5B-B576965C83AA}" type="presParOf" srcId="{D3DC5D2A-3FE3-46D7-B141-12B5C867B7C2}" destId="{5AA6718F-261C-4221-B875-B0AB7548F45B}" srcOrd="1" destOrd="0" presId="urn:microsoft.com/office/officeart/2008/layout/BendingPictureBlocks"/>
    <dgm:cxn modelId="{1BBF2823-A66D-4EDE-A96D-78EBF0DE4409}" type="presParOf" srcId="{B2931748-AE92-4372-BB38-879E51AAD3F1}" destId="{4D51B123-A0E8-4A54-9044-C0FABED73E3E}" srcOrd="3" destOrd="0" presId="urn:microsoft.com/office/officeart/2008/layout/BendingPictureBlocks"/>
    <dgm:cxn modelId="{B7553BB1-6817-4F44-BEC3-93849A014F3A}" type="presParOf" srcId="{B2931748-AE92-4372-BB38-879E51AAD3F1}" destId="{2C3E481D-004F-4E18-B5A8-03698611A240}" srcOrd="4" destOrd="0" presId="urn:microsoft.com/office/officeart/2008/layout/BendingPictureBlocks"/>
    <dgm:cxn modelId="{DE445622-8DF9-4C8B-BF64-9AF07ABB2842}" type="presParOf" srcId="{2C3E481D-004F-4E18-B5A8-03698611A240}" destId="{7FF1BC91-E6A8-4B78-B21F-74315CD6DA12}" srcOrd="0" destOrd="0" presId="urn:microsoft.com/office/officeart/2008/layout/BendingPictureBlocks"/>
    <dgm:cxn modelId="{B3A189CA-49DE-4561-85CE-07A66F6D59D5}" type="presParOf" srcId="{2C3E481D-004F-4E18-B5A8-03698611A240}" destId="{7D6FC769-FCDD-4B7F-BBDC-5E71D4F9D942}" srcOrd="1" destOrd="0" presId="urn:microsoft.com/office/officeart/2008/layout/Bend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AF1A2C-5C4C-4162-B70E-DAE54A7DC18F}" type="doc">
      <dgm:prSet loTypeId="urn:microsoft.com/office/officeart/2005/8/layout/cycle5" loCatId="cycle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960883E-6AEE-49C5-B49F-5CE4C03E485B}">
      <dgm:prSet phldrT="[Text]" phldr="0"/>
      <dgm:spPr/>
      <dgm:t>
        <a:bodyPr/>
        <a:lstStyle/>
        <a:p>
          <a:r>
            <a:rPr lang="en-US" dirty="0"/>
            <a:t>Decide number of steps</a:t>
          </a:r>
        </a:p>
      </dgm:t>
    </dgm:pt>
    <dgm:pt modelId="{965A9EA2-C3F5-4E4D-9F3B-E92C25E5BE42}" type="parTrans" cxnId="{1BF758F7-DF5C-4CEA-8FAE-3D2048C60668}">
      <dgm:prSet/>
      <dgm:spPr/>
      <dgm:t>
        <a:bodyPr/>
        <a:lstStyle/>
        <a:p>
          <a:endParaRPr lang="en-US"/>
        </a:p>
      </dgm:t>
    </dgm:pt>
    <dgm:pt modelId="{3EBEC8E6-8562-460F-B43A-783ADFC26A02}" type="sibTrans" cxnId="{1BF758F7-DF5C-4CEA-8FAE-3D2048C60668}">
      <dgm:prSet/>
      <dgm:spPr/>
      <dgm:t>
        <a:bodyPr/>
        <a:lstStyle/>
        <a:p>
          <a:endParaRPr lang="en-US"/>
        </a:p>
      </dgm:t>
    </dgm:pt>
    <dgm:pt modelId="{71A63260-BAFB-484F-845F-69F9799E16E6}">
      <dgm:prSet phldrT="[Text]" phldr="0"/>
      <dgm:spPr/>
      <dgm:t>
        <a:bodyPr/>
        <a:lstStyle/>
        <a:p>
          <a:r>
            <a:rPr lang="en-US" dirty="0"/>
            <a:t>Activate the initial site of diffusion</a:t>
          </a:r>
        </a:p>
      </dgm:t>
    </dgm:pt>
    <dgm:pt modelId="{5BC3F191-79F5-4D6E-87E7-9E31DE7D1E96}" type="parTrans" cxnId="{C408A016-C432-4B05-BC69-5863211D84CE}">
      <dgm:prSet/>
      <dgm:spPr/>
      <dgm:t>
        <a:bodyPr/>
        <a:lstStyle/>
        <a:p>
          <a:endParaRPr lang="en-US"/>
        </a:p>
      </dgm:t>
    </dgm:pt>
    <dgm:pt modelId="{E73D57DB-5600-4BE6-AA9F-B256058AF869}" type="sibTrans" cxnId="{C408A016-C432-4B05-BC69-5863211D84CE}">
      <dgm:prSet/>
      <dgm:spPr/>
      <dgm:t>
        <a:bodyPr/>
        <a:lstStyle/>
        <a:p>
          <a:endParaRPr lang="en-US"/>
        </a:p>
      </dgm:t>
    </dgm:pt>
    <dgm:pt modelId="{31261198-B177-496E-90EC-350B63D5B4AC}">
      <dgm:prSet phldrT="[Text]" phldr="0"/>
      <dgm:spPr/>
      <dgm:t>
        <a:bodyPr/>
        <a:lstStyle/>
        <a:p>
          <a:r>
            <a:rPr lang="en-US" dirty="0"/>
            <a:t>Create superposition with desired amplitude</a:t>
          </a:r>
        </a:p>
      </dgm:t>
    </dgm:pt>
    <dgm:pt modelId="{EE8F50D7-AB3F-46A3-A5F9-FA3BEC6FA1D8}" type="parTrans" cxnId="{60BE5E1C-FC43-4924-9F32-8CC4D1775AD5}">
      <dgm:prSet/>
      <dgm:spPr/>
      <dgm:t>
        <a:bodyPr/>
        <a:lstStyle/>
        <a:p>
          <a:endParaRPr lang="en-US"/>
        </a:p>
      </dgm:t>
    </dgm:pt>
    <dgm:pt modelId="{B239ED65-6D9F-4B52-985C-EE3EB8461333}" type="sibTrans" cxnId="{60BE5E1C-FC43-4924-9F32-8CC4D1775AD5}">
      <dgm:prSet/>
      <dgm:spPr/>
      <dgm:t>
        <a:bodyPr/>
        <a:lstStyle/>
        <a:p>
          <a:endParaRPr lang="en-US"/>
        </a:p>
      </dgm:t>
    </dgm:pt>
    <dgm:pt modelId="{E4455C5E-E3AB-4BA4-A9D9-15BBD21D1E4C}">
      <dgm:prSet phldrT="[Text]" phldr="0"/>
      <dgm:spPr/>
      <dgm:t>
        <a:bodyPr/>
        <a:lstStyle/>
        <a:p>
          <a:r>
            <a:rPr lang="en-US" dirty="0"/>
            <a:t>Use CNOT gates to activate more sites</a:t>
          </a:r>
        </a:p>
      </dgm:t>
    </dgm:pt>
    <dgm:pt modelId="{225349C6-F625-4C96-AF04-EA52EB98D43A}" type="parTrans" cxnId="{BCA797E3-54B0-4C02-8280-0F5294191AE0}">
      <dgm:prSet/>
      <dgm:spPr/>
      <dgm:t>
        <a:bodyPr/>
        <a:lstStyle/>
        <a:p>
          <a:endParaRPr lang="en-US"/>
        </a:p>
      </dgm:t>
    </dgm:pt>
    <dgm:pt modelId="{C4F0F7AA-88B5-4114-B448-A88621FC6B99}" type="sibTrans" cxnId="{BCA797E3-54B0-4C02-8280-0F5294191AE0}">
      <dgm:prSet/>
      <dgm:spPr/>
      <dgm:t>
        <a:bodyPr/>
        <a:lstStyle/>
        <a:p>
          <a:endParaRPr lang="en-US"/>
        </a:p>
      </dgm:t>
    </dgm:pt>
    <dgm:pt modelId="{1BE1B2A9-4609-4527-A93B-55495C99CD47}">
      <dgm:prSet phldrT="[Text]" phldr="0"/>
      <dgm:spPr/>
      <dgm:t>
        <a:bodyPr/>
        <a:lstStyle/>
        <a:p>
          <a:r>
            <a:rPr lang="en-US" dirty="0"/>
            <a:t>Repeat until desired state is achieved</a:t>
          </a:r>
        </a:p>
      </dgm:t>
    </dgm:pt>
    <dgm:pt modelId="{C6E29619-3A92-4976-8940-CB7A5FE4E370}" type="parTrans" cxnId="{19A4A3C0-2B17-4608-9827-2290EF9FC0D5}">
      <dgm:prSet/>
      <dgm:spPr/>
      <dgm:t>
        <a:bodyPr/>
        <a:lstStyle/>
        <a:p>
          <a:endParaRPr lang="en-US"/>
        </a:p>
      </dgm:t>
    </dgm:pt>
    <dgm:pt modelId="{31FF52D2-807C-445F-9CF5-2A8CE3788BB4}" type="sibTrans" cxnId="{19A4A3C0-2B17-4608-9827-2290EF9FC0D5}">
      <dgm:prSet/>
      <dgm:spPr/>
      <dgm:t>
        <a:bodyPr/>
        <a:lstStyle/>
        <a:p>
          <a:endParaRPr lang="en-US"/>
        </a:p>
      </dgm:t>
    </dgm:pt>
    <dgm:pt modelId="{B3B884DB-12B2-4A57-9757-79D946935827}" type="pres">
      <dgm:prSet presAssocID="{80AF1A2C-5C4C-4162-B70E-DAE54A7DC18F}" presName="cycle" presStyleCnt="0">
        <dgm:presLayoutVars>
          <dgm:dir/>
          <dgm:resizeHandles val="exact"/>
        </dgm:presLayoutVars>
      </dgm:prSet>
      <dgm:spPr/>
    </dgm:pt>
    <dgm:pt modelId="{EEA0E324-4B98-4C6B-972F-235613F9EB17}" type="pres">
      <dgm:prSet presAssocID="{1960883E-6AEE-49C5-B49F-5CE4C03E485B}" presName="node" presStyleLbl="node1" presStyleIdx="0" presStyleCnt="5">
        <dgm:presLayoutVars>
          <dgm:bulletEnabled val="1"/>
        </dgm:presLayoutVars>
      </dgm:prSet>
      <dgm:spPr/>
    </dgm:pt>
    <dgm:pt modelId="{82254117-679F-4064-B2D2-E5FB8130CA3B}" type="pres">
      <dgm:prSet presAssocID="{1960883E-6AEE-49C5-B49F-5CE4C03E485B}" presName="spNode" presStyleCnt="0"/>
      <dgm:spPr/>
    </dgm:pt>
    <dgm:pt modelId="{B4D374D1-8BFA-4E72-82CA-F7FDDB619E95}" type="pres">
      <dgm:prSet presAssocID="{3EBEC8E6-8562-460F-B43A-783ADFC26A02}" presName="sibTrans" presStyleLbl="sibTrans1D1" presStyleIdx="0" presStyleCnt="5"/>
      <dgm:spPr/>
    </dgm:pt>
    <dgm:pt modelId="{FC58546A-FFE7-4D66-9949-A1D0762642DF}" type="pres">
      <dgm:prSet presAssocID="{71A63260-BAFB-484F-845F-69F9799E16E6}" presName="node" presStyleLbl="node1" presStyleIdx="1" presStyleCnt="5">
        <dgm:presLayoutVars>
          <dgm:bulletEnabled val="1"/>
        </dgm:presLayoutVars>
      </dgm:prSet>
      <dgm:spPr/>
    </dgm:pt>
    <dgm:pt modelId="{D48C66D2-4A11-4DAB-A706-85418D3A0885}" type="pres">
      <dgm:prSet presAssocID="{71A63260-BAFB-484F-845F-69F9799E16E6}" presName="spNode" presStyleCnt="0"/>
      <dgm:spPr/>
    </dgm:pt>
    <dgm:pt modelId="{4DEA6E7E-56C1-4AA3-A72A-DDB901948792}" type="pres">
      <dgm:prSet presAssocID="{E73D57DB-5600-4BE6-AA9F-B256058AF869}" presName="sibTrans" presStyleLbl="sibTrans1D1" presStyleIdx="1" presStyleCnt="5"/>
      <dgm:spPr/>
    </dgm:pt>
    <dgm:pt modelId="{4060A46E-AD0E-4FF9-9AE4-FA1A3997FA11}" type="pres">
      <dgm:prSet presAssocID="{31261198-B177-496E-90EC-350B63D5B4AC}" presName="node" presStyleLbl="node1" presStyleIdx="2" presStyleCnt="5">
        <dgm:presLayoutVars>
          <dgm:bulletEnabled val="1"/>
        </dgm:presLayoutVars>
      </dgm:prSet>
      <dgm:spPr/>
    </dgm:pt>
    <dgm:pt modelId="{46873064-6E94-4597-A3B6-362125F16A2A}" type="pres">
      <dgm:prSet presAssocID="{31261198-B177-496E-90EC-350B63D5B4AC}" presName="spNode" presStyleCnt="0"/>
      <dgm:spPr/>
    </dgm:pt>
    <dgm:pt modelId="{A47CC216-0581-42F7-83ED-687487EC3D64}" type="pres">
      <dgm:prSet presAssocID="{B239ED65-6D9F-4B52-985C-EE3EB8461333}" presName="sibTrans" presStyleLbl="sibTrans1D1" presStyleIdx="2" presStyleCnt="5"/>
      <dgm:spPr/>
    </dgm:pt>
    <dgm:pt modelId="{3BD75278-327E-4198-BCB4-5610A25A6869}" type="pres">
      <dgm:prSet presAssocID="{E4455C5E-E3AB-4BA4-A9D9-15BBD21D1E4C}" presName="node" presStyleLbl="node1" presStyleIdx="3" presStyleCnt="5">
        <dgm:presLayoutVars>
          <dgm:bulletEnabled val="1"/>
        </dgm:presLayoutVars>
      </dgm:prSet>
      <dgm:spPr/>
    </dgm:pt>
    <dgm:pt modelId="{9652F266-B62E-4C58-8CCF-84859179FA90}" type="pres">
      <dgm:prSet presAssocID="{E4455C5E-E3AB-4BA4-A9D9-15BBD21D1E4C}" presName="spNode" presStyleCnt="0"/>
      <dgm:spPr/>
    </dgm:pt>
    <dgm:pt modelId="{9D883327-8BEA-4759-9467-223F92515878}" type="pres">
      <dgm:prSet presAssocID="{C4F0F7AA-88B5-4114-B448-A88621FC6B99}" presName="sibTrans" presStyleLbl="sibTrans1D1" presStyleIdx="3" presStyleCnt="5"/>
      <dgm:spPr/>
    </dgm:pt>
    <dgm:pt modelId="{59FDD1BF-C390-487D-AE03-B68CF7DCC6B7}" type="pres">
      <dgm:prSet presAssocID="{1BE1B2A9-4609-4527-A93B-55495C99CD47}" presName="node" presStyleLbl="node1" presStyleIdx="4" presStyleCnt="5">
        <dgm:presLayoutVars>
          <dgm:bulletEnabled val="1"/>
        </dgm:presLayoutVars>
      </dgm:prSet>
      <dgm:spPr/>
    </dgm:pt>
    <dgm:pt modelId="{35D4936D-91BC-41C6-B957-4A8E1684BE48}" type="pres">
      <dgm:prSet presAssocID="{1BE1B2A9-4609-4527-A93B-55495C99CD47}" presName="spNode" presStyleCnt="0"/>
      <dgm:spPr/>
    </dgm:pt>
    <dgm:pt modelId="{E0D7492C-D6F8-4A3D-8D1C-7E6B92159B4B}" type="pres">
      <dgm:prSet presAssocID="{31FF52D2-807C-445F-9CF5-2A8CE3788BB4}" presName="sibTrans" presStyleLbl="sibTrans1D1" presStyleIdx="4" presStyleCnt="5"/>
      <dgm:spPr/>
    </dgm:pt>
  </dgm:ptLst>
  <dgm:cxnLst>
    <dgm:cxn modelId="{C408A016-C432-4B05-BC69-5863211D84CE}" srcId="{80AF1A2C-5C4C-4162-B70E-DAE54A7DC18F}" destId="{71A63260-BAFB-484F-845F-69F9799E16E6}" srcOrd="1" destOrd="0" parTransId="{5BC3F191-79F5-4D6E-87E7-9E31DE7D1E96}" sibTransId="{E73D57DB-5600-4BE6-AA9F-B256058AF869}"/>
    <dgm:cxn modelId="{60BE5E1C-FC43-4924-9F32-8CC4D1775AD5}" srcId="{80AF1A2C-5C4C-4162-B70E-DAE54A7DC18F}" destId="{31261198-B177-496E-90EC-350B63D5B4AC}" srcOrd="2" destOrd="0" parTransId="{EE8F50D7-AB3F-46A3-A5F9-FA3BEC6FA1D8}" sibTransId="{B239ED65-6D9F-4B52-985C-EE3EB8461333}"/>
    <dgm:cxn modelId="{999F1524-B182-4127-A5BE-78D4795DF362}" type="presOf" srcId="{80AF1A2C-5C4C-4162-B70E-DAE54A7DC18F}" destId="{B3B884DB-12B2-4A57-9757-79D946935827}" srcOrd="0" destOrd="0" presId="urn:microsoft.com/office/officeart/2005/8/layout/cycle5"/>
    <dgm:cxn modelId="{09106A35-90BB-45DC-B0DF-0AFC0A6D1553}" type="presOf" srcId="{1960883E-6AEE-49C5-B49F-5CE4C03E485B}" destId="{EEA0E324-4B98-4C6B-972F-235613F9EB17}" srcOrd="0" destOrd="0" presId="urn:microsoft.com/office/officeart/2005/8/layout/cycle5"/>
    <dgm:cxn modelId="{D27B285C-888F-450E-9E59-B39AD2831697}" type="presOf" srcId="{1BE1B2A9-4609-4527-A93B-55495C99CD47}" destId="{59FDD1BF-C390-487D-AE03-B68CF7DCC6B7}" srcOrd="0" destOrd="0" presId="urn:microsoft.com/office/officeart/2005/8/layout/cycle5"/>
    <dgm:cxn modelId="{1E6A3460-8EA4-498C-9979-72D964AD02CB}" type="presOf" srcId="{C4F0F7AA-88B5-4114-B448-A88621FC6B99}" destId="{9D883327-8BEA-4759-9467-223F92515878}" srcOrd="0" destOrd="0" presId="urn:microsoft.com/office/officeart/2005/8/layout/cycle5"/>
    <dgm:cxn modelId="{E8EAAA56-28CA-477C-A7D4-83ABFF611DE4}" type="presOf" srcId="{E73D57DB-5600-4BE6-AA9F-B256058AF869}" destId="{4DEA6E7E-56C1-4AA3-A72A-DDB901948792}" srcOrd="0" destOrd="0" presId="urn:microsoft.com/office/officeart/2005/8/layout/cycle5"/>
    <dgm:cxn modelId="{4962CA7B-FA56-4251-B218-76493618E710}" type="presOf" srcId="{3EBEC8E6-8562-460F-B43A-783ADFC26A02}" destId="{B4D374D1-8BFA-4E72-82CA-F7FDDB619E95}" srcOrd="0" destOrd="0" presId="urn:microsoft.com/office/officeart/2005/8/layout/cycle5"/>
    <dgm:cxn modelId="{7B164C7D-2109-4527-A998-267520001F06}" type="presOf" srcId="{E4455C5E-E3AB-4BA4-A9D9-15BBD21D1E4C}" destId="{3BD75278-327E-4198-BCB4-5610A25A6869}" srcOrd="0" destOrd="0" presId="urn:microsoft.com/office/officeart/2005/8/layout/cycle5"/>
    <dgm:cxn modelId="{2E1E7BBD-F5D9-486C-B5D3-765352BF3ADD}" type="presOf" srcId="{B239ED65-6D9F-4B52-985C-EE3EB8461333}" destId="{A47CC216-0581-42F7-83ED-687487EC3D64}" srcOrd="0" destOrd="0" presId="urn:microsoft.com/office/officeart/2005/8/layout/cycle5"/>
    <dgm:cxn modelId="{19A4A3C0-2B17-4608-9827-2290EF9FC0D5}" srcId="{80AF1A2C-5C4C-4162-B70E-DAE54A7DC18F}" destId="{1BE1B2A9-4609-4527-A93B-55495C99CD47}" srcOrd="4" destOrd="0" parTransId="{C6E29619-3A92-4976-8940-CB7A5FE4E370}" sibTransId="{31FF52D2-807C-445F-9CF5-2A8CE3788BB4}"/>
    <dgm:cxn modelId="{039260C3-70C2-47B1-9772-EE232BFBAAC6}" type="presOf" srcId="{31FF52D2-807C-445F-9CF5-2A8CE3788BB4}" destId="{E0D7492C-D6F8-4A3D-8D1C-7E6B92159B4B}" srcOrd="0" destOrd="0" presId="urn:microsoft.com/office/officeart/2005/8/layout/cycle5"/>
    <dgm:cxn modelId="{9BC416CC-C650-4545-820B-419C206B7232}" type="presOf" srcId="{31261198-B177-496E-90EC-350B63D5B4AC}" destId="{4060A46E-AD0E-4FF9-9AE4-FA1A3997FA11}" srcOrd="0" destOrd="0" presId="urn:microsoft.com/office/officeart/2005/8/layout/cycle5"/>
    <dgm:cxn modelId="{D0D56FD2-07F0-4667-AA46-E9F2146960BA}" type="presOf" srcId="{71A63260-BAFB-484F-845F-69F9799E16E6}" destId="{FC58546A-FFE7-4D66-9949-A1D0762642DF}" srcOrd="0" destOrd="0" presId="urn:microsoft.com/office/officeart/2005/8/layout/cycle5"/>
    <dgm:cxn modelId="{BCA797E3-54B0-4C02-8280-0F5294191AE0}" srcId="{80AF1A2C-5C4C-4162-B70E-DAE54A7DC18F}" destId="{E4455C5E-E3AB-4BA4-A9D9-15BBD21D1E4C}" srcOrd="3" destOrd="0" parTransId="{225349C6-F625-4C96-AF04-EA52EB98D43A}" sibTransId="{C4F0F7AA-88B5-4114-B448-A88621FC6B99}"/>
    <dgm:cxn modelId="{1BF758F7-DF5C-4CEA-8FAE-3D2048C60668}" srcId="{80AF1A2C-5C4C-4162-B70E-DAE54A7DC18F}" destId="{1960883E-6AEE-49C5-B49F-5CE4C03E485B}" srcOrd="0" destOrd="0" parTransId="{965A9EA2-C3F5-4E4D-9F3B-E92C25E5BE42}" sibTransId="{3EBEC8E6-8562-460F-B43A-783ADFC26A02}"/>
    <dgm:cxn modelId="{BA2B20D7-3E10-46A0-A2A4-FDA57034E74C}" type="presParOf" srcId="{B3B884DB-12B2-4A57-9757-79D946935827}" destId="{EEA0E324-4B98-4C6B-972F-235613F9EB17}" srcOrd="0" destOrd="0" presId="urn:microsoft.com/office/officeart/2005/8/layout/cycle5"/>
    <dgm:cxn modelId="{25812F64-BE91-4185-82E2-1DE03C410351}" type="presParOf" srcId="{B3B884DB-12B2-4A57-9757-79D946935827}" destId="{82254117-679F-4064-B2D2-E5FB8130CA3B}" srcOrd="1" destOrd="0" presId="urn:microsoft.com/office/officeart/2005/8/layout/cycle5"/>
    <dgm:cxn modelId="{C352A298-34DA-40B6-AE10-5A0F0719B2ED}" type="presParOf" srcId="{B3B884DB-12B2-4A57-9757-79D946935827}" destId="{B4D374D1-8BFA-4E72-82CA-F7FDDB619E95}" srcOrd="2" destOrd="0" presId="urn:microsoft.com/office/officeart/2005/8/layout/cycle5"/>
    <dgm:cxn modelId="{B91CBA64-E2DE-48F8-B4DC-B476916D6AD5}" type="presParOf" srcId="{B3B884DB-12B2-4A57-9757-79D946935827}" destId="{FC58546A-FFE7-4D66-9949-A1D0762642DF}" srcOrd="3" destOrd="0" presId="urn:microsoft.com/office/officeart/2005/8/layout/cycle5"/>
    <dgm:cxn modelId="{178A9CF6-D4D5-4D09-8650-0BC48B68805E}" type="presParOf" srcId="{B3B884DB-12B2-4A57-9757-79D946935827}" destId="{D48C66D2-4A11-4DAB-A706-85418D3A0885}" srcOrd="4" destOrd="0" presId="urn:microsoft.com/office/officeart/2005/8/layout/cycle5"/>
    <dgm:cxn modelId="{123C8797-8B43-4F38-AE59-D54A6BC95BCD}" type="presParOf" srcId="{B3B884DB-12B2-4A57-9757-79D946935827}" destId="{4DEA6E7E-56C1-4AA3-A72A-DDB901948792}" srcOrd="5" destOrd="0" presId="urn:microsoft.com/office/officeart/2005/8/layout/cycle5"/>
    <dgm:cxn modelId="{202D753B-C9C5-40BE-87DC-1532AE307CB6}" type="presParOf" srcId="{B3B884DB-12B2-4A57-9757-79D946935827}" destId="{4060A46E-AD0E-4FF9-9AE4-FA1A3997FA11}" srcOrd="6" destOrd="0" presId="urn:microsoft.com/office/officeart/2005/8/layout/cycle5"/>
    <dgm:cxn modelId="{1B8999BE-063C-4B1F-83A0-073617909BFA}" type="presParOf" srcId="{B3B884DB-12B2-4A57-9757-79D946935827}" destId="{46873064-6E94-4597-A3B6-362125F16A2A}" srcOrd="7" destOrd="0" presId="urn:microsoft.com/office/officeart/2005/8/layout/cycle5"/>
    <dgm:cxn modelId="{A732E2F7-9AB5-4C4F-8FDD-5A721AA6F1D1}" type="presParOf" srcId="{B3B884DB-12B2-4A57-9757-79D946935827}" destId="{A47CC216-0581-42F7-83ED-687487EC3D64}" srcOrd="8" destOrd="0" presId="urn:microsoft.com/office/officeart/2005/8/layout/cycle5"/>
    <dgm:cxn modelId="{B11457F0-20BA-4A3B-987C-2D3C2520AC75}" type="presParOf" srcId="{B3B884DB-12B2-4A57-9757-79D946935827}" destId="{3BD75278-327E-4198-BCB4-5610A25A6869}" srcOrd="9" destOrd="0" presId="urn:microsoft.com/office/officeart/2005/8/layout/cycle5"/>
    <dgm:cxn modelId="{F84B5670-7F9F-4636-99D8-E8D126A43FF6}" type="presParOf" srcId="{B3B884DB-12B2-4A57-9757-79D946935827}" destId="{9652F266-B62E-4C58-8CCF-84859179FA90}" srcOrd="10" destOrd="0" presId="urn:microsoft.com/office/officeart/2005/8/layout/cycle5"/>
    <dgm:cxn modelId="{5A240FB6-C622-41A3-BE11-9FD23EF33D81}" type="presParOf" srcId="{B3B884DB-12B2-4A57-9757-79D946935827}" destId="{9D883327-8BEA-4759-9467-223F92515878}" srcOrd="11" destOrd="0" presId="urn:microsoft.com/office/officeart/2005/8/layout/cycle5"/>
    <dgm:cxn modelId="{F7F7A439-6CCC-4B79-9B69-D24287797DEF}" type="presParOf" srcId="{B3B884DB-12B2-4A57-9757-79D946935827}" destId="{59FDD1BF-C390-487D-AE03-B68CF7DCC6B7}" srcOrd="12" destOrd="0" presId="urn:microsoft.com/office/officeart/2005/8/layout/cycle5"/>
    <dgm:cxn modelId="{E307CCE0-89C1-4A4A-AD8B-DBB15A363CEE}" type="presParOf" srcId="{B3B884DB-12B2-4A57-9757-79D946935827}" destId="{35D4936D-91BC-41C6-B957-4A8E1684BE48}" srcOrd="13" destOrd="0" presId="urn:microsoft.com/office/officeart/2005/8/layout/cycle5"/>
    <dgm:cxn modelId="{93752D63-CD1B-488A-AFB7-65FF626EE6FD}" type="presParOf" srcId="{B3B884DB-12B2-4A57-9757-79D946935827}" destId="{E0D7492C-D6F8-4A3D-8D1C-7E6B92159B4B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B212FCF-2026-40D9-B893-926461C00673}" type="doc">
      <dgm:prSet loTypeId="urn:microsoft.com/office/officeart/2005/8/layout/vList2" loCatId="list" qsTypeId="urn:microsoft.com/office/officeart/2005/8/quickstyle/simple3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5D7EDE27-877E-42E5-8691-DEBD745427B5}">
      <dgm:prSet phldrT="[Text]" phldr="0"/>
      <dgm:spPr/>
      <dgm:t>
        <a:bodyPr/>
        <a:lstStyle/>
        <a:p>
          <a:r>
            <a:rPr lang="en-US" b="1" dirty="0"/>
            <a:t>Implemented Galton board for arbitrary steps</a:t>
          </a:r>
        </a:p>
      </dgm:t>
    </dgm:pt>
    <dgm:pt modelId="{286D7F77-46AF-45DF-B5AB-69CDB360FFDD}" type="parTrans" cxnId="{875054E8-19BF-456C-9FF6-60B81DC1946B}">
      <dgm:prSet/>
      <dgm:spPr/>
      <dgm:t>
        <a:bodyPr/>
        <a:lstStyle/>
        <a:p>
          <a:endParaRPr lang="en-US"/>
        </a:p>
      </dgm:t>
    </dgm:pt>
    <dgm:pt modelId="{37E0FD9F-4D72-4A53-AA47-B3045FEACEB3}" type="sibTrans" cxnId="{875054E8-19BF-456C-9FF6-60B81DC1946B}">
      <dgm:prSet/>
      <dgm:spPr/>
      <dgm:t>
        <a:bodyPr/>
        <a:lstStyle/>
        <a:p>
          <a:endParaRPr lang="en-US"/>
        </a:p>
      </dgm:t>
    </dgm:pt>
    <dgm:pt modelId="{1AA43F50-5869-49EE-8FEC-704B83CCC510}">
      <dgm:prSet phldrT="[Text]"/>
      <dgm:spPr/>
      <dgm:t>
        <a:bodyPr/>
        <a:lstStyle/>
        <a:p>
          <a:pPr>
            <a:buNone/>
          </a:pPr>
          <a:r>
            <a:rPr lang="en-US" b="1" i="0" dirty="0"/>
            <a:t>Distribution matched desired outcome</a:t>
          </a:r>
          <a:endParaRPr lang="en-US" dirty="0"/>
        </a:p>
      </dgm:t>
    </dgm:pt>
    <dgm:pt modelId="{541BC657-8A1E-4C32-A2F1-0ED5EE29665A}" type="parTrans" cxnId="{6A5CA34E-F813-43DC-B3A8-20F8595A8AE0}">
      <dgm:prSet/>
      <dgm:spPr/>
      <dgm:t>
        <a:bodyPr/>
        <a:lstStyle/>
        <a:p>
          <a:endParaRPr lang="en-US"/>
        </a:p>
      </dgm:t>
    </dgm:pt>
    <dgm:pt modelId="{6F67FB61-2911-4A70-B340-1D2321C9E3B8}" type="sibTrans" cxnId="{6A5CA34E-F813-43DC-B3A8-20F8595A8AE0}">
      <dgm:prSet/>
      <dgm:spPr/>
      <dgm:t>
        <a:bodyPr/>
        <a:lstStyle/>
        <a:p>
          <a:endParaRPr lang="en-US"/>
        </a:p>
      </dgm:t>
    </dgm:pt>
    <dgm:pt modelId="{8CAEA1CC-33C3-4FD4-9E9C-CFF49ACE7BCD}">
      <dgm:prSet phldrT="[Text]"/>
      <dgm:spPr/>
      <dgm:t>
        <a:bodyPr/>
        <a:lstStyle/>
        <a:p>
          <a:pPr>
            <a:buNone/>
          </a:pPr>
          <a:r>
            <a:rPr lang="en-US" b="1" dirty="0"/>
            <a:t>Extended the approach for other distributions</a:t>
          </a:r>
        </a:p>
      </dgm:t>
    </dgm:pt>
    <dgm:pt modelId="{547FB29C-BD9F-4786-80F0-DC55C8BB8198}" type="parTrans" cxnId="{F36FAC09-C940-422E-A28F-C4D725E72658}">
      <dgm:prSet/>
      <dgm:spPr/>
      <dgm:t>
        <a:bodyPr/>
        <a:lstStyle/>
        <a:p>
          <a:endParaRPr lang="en-US"/>
        </a:p>
      </dgm:t>
    </dgm:pt>
    <dgm:pt modelId="{41FEB396-9514-42AC-9864-50436FC96821}" type="sibTrans" cxnId="{F36FAC09-C940-422E-A28F-C4D725E72658}">
      <dgm:prSet/>
      <dgm:spPr/>
      <dgm:t>
        <a:bodyPr/>
        <a:lstStyle/>
        <a:p>
          <a:endParaRPr lang="en-US"/>
        </a:p>
      </dgm:t>
    </dgm:pt>
    <dgm:pt modelId="{DEBCBACB-4A29-41E9-8E95-5CF983C31513}">
      <dgm:prSet phldrT="[Text]"/>
      <dgm:spPr/>
      <dgm:t>
        <a:bodyPr/>
        <a:lstStyle/>
        <a:p>
          <a:pPr>
            <a:buNone/>
          </a:pPr>
          <a:r>
            <a:rPr lang="en-US" b="1" dirty="0"/>
            <a:t>Optimized the circuit for noisy simulation</a:t>
          </a:r>
        </a:p>
      </dgm:t>
    </dgm:pt>
    <dgm:pt modelId="{81BC69AC-1DD6-4B54-8DEB-48061D6FFF47}" type="parTrans" cxnId="{F801FAC3-781B-4A75-B22B-74A182AE32AF}">
      <dgm:prSet/>
      <dgm:spPr/>
      <dgm:t>
        <a:bodyPr/>
        <a:lstStyle/>
        <a:p>
          <a:endParaRPr lang="en-US"/>
        </a:p>
      </dgm:t>
    </dgm:pt>
    <dgm:pt modelId="{8B0AA63D-1B22-43DA-8A92-BE1483DC13BD}" type="sibTrans" cxnId="{F801FAC3-781B-4A75-B22B-74A182AE32AF}">
      <dgm:prSet/>
      <dgm:spPr/>
      <dgm:t>
        <a:bodyPr/>
        <a:lstStyle/>
        <a:p>
          <a:endParaRPr lang="en-US"/>
        </a:p>
      </dgm:t>
    </dgm:pt>
    <dgm:pt modelId="{B86A2893-6CED-4B9A-8046-8546EB60B8F1}">
      <dgm:prSet phldrT="[Text]"/>
      <dgm:spPr/>
      <dgm:t>
        <a:bodyPr/>
        <a:lstStyle/>
        <a:p>
          <a:pPr>
            <a:buNone/>
          </a:pPr>
          <a:r>
            <a:rPr lang="en-US" b="1" dirty="0"/>
            <a:t>Evaluated the outcomes</a:t>
          </a:r>
        </a:p>
      </dgm:t>
    </dgm:pt>
    <dgm:pt modelId="{A8924711-D530-46B8-8C90-89C17E26BBE0}" type="parTrans" cxnId="{BC660BC2-8FD6-4730-9C9D-A17D0877A38B}">
      <dgm:prSet/>
      <dgm:spPr/>
      <dgm:t>
        <a:bodyPr/>
        <a:lstStyle/>
        <a:p>
          <a:endParaRPr lang="en-US"/>
        </a:p>
      </dgm:t>
    </dgm:pt>
    <dgm:pt modelId="{62D0DBD0-2B92-4369-94B9-3FA760013E95}" type="sibTrans" cxnId="{BC660BC2-8FD6-4730-9C9D-A17D0877A38B}">
      <dgm:prSet/>
      <dgm:spPr/>
      <dgm:t>
        <a:bodyPr/>
        <a:lstStyle/>
        <a:p>
          <a:endParaRPr lang="en-US"/>
        </a:p>
      </dgm:t>
    </dgm:pt>
    <dgm:pt modelId="{93803E04-0BA8-41BF-98C8-FDF813EE8B2E}" type="pres">
      <dgm:prSet presAssocID="{AB212FCF-2026-40D9-B893-926461C00673}" presName="linear" presStyleCnt="0">
        <dgm:presLayoutVars>
          <dgm:animLvl val="lvl"/>
          <dgm:resizeHandles val="exact"/>
        </dgm:presLayoutVars>
      </dgm:prSet>
      <dgm:spPr/>
    </dgm:pt>
    <dgm:pt modelId="{7EA4AA61-B6A6-492C-B425-023511BEF897}" type="pres">
      <dgm:prSet presAssocID="{5D7EDE27-877E-42E5-8691-DEBD745427B5}" presName="parentText" presStyleLbl="node1" presStyleIdx="0" presStyleCnt="5" custLinFactNeighborX="-7535">
        <dgm:presLayoutVars>
          <dgm:chMax val="0"/>
          <dgm:bulletEnabled val="1"/>
        </dgm:presLayoutVars>
      </dgm:prSet>
      <dgm:spPr/>
    </dgm:pt>
    <dgm:pt modelId="{3F028605-9673-4359-AC73-BBBFC1FE31C4}" type="pres">
      <dgm:prSet presAssocID="{37E0FD9F-4D72-4A53-AA47-B3045FEACEB3}" presName="spacer" presStyleCnt="0"/>
      <dgm:spPr/>
    </dgm:pt>
    <dgm:pt modelId="{1CEC12C5-6C68-44FC-A080-FC811120FD29}" type="pres">
      <dgm:prSet presAssocID="{1AA43F50-5869-49EE-8FEC-704B83CCC51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82C03B9-4F29-42CE-8D57-2495FF52858F}" type="pres">
      <dgm:prSet presAssocID="{6F67FB61-2911-4A70-B340-1D2321C9E3B8}" presName="spacer" presStyleCnt="0"/>
      <dgm:spPr/>
    </dgm:pt>
    <dgm:pt modelId="{8AE0A56A-372F-4078-A091-C3048BC340D3}" type="pres">
      <dgm:prSet presAssocID="{8CAEA1CC-33C3-4FD4-9E9C-CFF49ACE7BC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F51CD3C-8C59-45E8-9E57-2E15FC08CEDC}" type="pres">
      <dgm:prSet presAssocID="{41FEB396-9514-42AC-9864-50436FC96821}" presName="spacer" presStyleCnt="0"/>
      <dgm:spPr/>
    </dgm:pt>
    <dgm:pt modelId="{FBD1F7BA-A8D4-4D20-80C8-9430D1DABB64}" type="pres">
      <dgm:prSet presAssocID="{DEBCBACB-4A29-41E9-8E95-5CF983C3151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15B5EC1-5D7E-4D16-9FE9-A025069BB44B}" type="pres">
      <dgm:prSet presAssocID="{8B0AA63D-1B22-43DA-8A92-BE1483DC13BD}" presName="spacer" presStyleCnt="0"/>
      <dgm:spPr/>
    </dgm:pt>
    <dgm:pt modelId="{AFF84844-F43B-4FE1-B74C-80724B7F1DC8}" type="pres">
      <dgm:prSet presAssocID="{B86A2893-6CED-4B9A-8046-8546EB60B8F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36FAC09-C940-422E-A28F-C4D725E72658}" srcId="{AB212FCF-2026-40D9-B893-926461C00673}" destId="{8CAEA1CC-33C3-4FD4-9E9C-CFF49ACE7BCD}" srcOrd="2" destOrd="0" parTransId="{547FB29C-BD9F-4786-80F0-DC55C8BB8198}" sibTransId="{41FEB396-9514-42AC-9864-50436FC96821}"/>
    <dgm:cxn modelId="{6A5CA34E-F813-43DC-B3A8-20F8595A8AE0}" srcId="{AB212FCF-2026-40D9-B893-926461C00673}" destId="{1AA43F50-5869-49EE-8FEC-704B83CCC510}" srcOrd="1" destOrd="0" parTransId="{541BC657-8A1E-4C32-A2F1-0ED5EE29665A}" sibTransId="{6F67FB61-2911-4A70-B340-1D2321C9E3B8}"/>
    <dgm:cxn modelId="{AA6C0555-7606-48F2-936E-D96F04A923A9}" type="presOf" srcId="{5D7EDE27-877E-42E5-8691-DEBD745427B5}" destId="{7EA4AA61-B6A6-492C-B425-023511BEF897}" srcOrd="0" destOrd="0" presId="urn:microsoft.com/office/officeart/2005/8/layout/vList2"/>
    <dgm:cxn modelId="{43DFF47A-4017-421F-9AD5-BECCDCD96DA8}" type="presOf" srcId="{DEBCBACB-4A29-41E9-8E95-5CF983C31513}" destId="{FBD1F7BA-A8D4-4D20-80C8-9430D1DABB64}" srcOrd="0" destOrd="0" presId="urn:microsoft.com/office/officeart/2005/8/layout/vList2"/>
    <dgm:cxn modelId="{BA52DC7D-0F4A-436A-BADE-CE533FB806C7}" type="presOf" srcId="{1AA43F50-5869-49EE-8FEC-704B83CCC510}" destId="{1CEC12C5-6C68-44FC-A080-FC811120FD29}" srcOrd="0" destOrd="0" presId="urn:microsoft.com/office/officeart/2005/8/layout/vList2"/>
    <dgm:cxn modelId="{19BA918D-B1BD-4712-B1A3-DA83AA5DF72F}" type="presOf" srcId="{8CAEA1CC-33C3-4FD4-9E9C-CFF49ACE7BCD}" destId="{8AE0A56A-372F-4078-A091-C3048BC340D3}" srcOrd="0" destOrd="0" presId="urn:microsoft.com/office/officeart/2005/8/layout/vList2"/>
    <dgm:cxn modelId="{BA54B1B6-14A9-4303-ABE3-065A92E6C7D5}" type="presOf" srcId="{B86A2893-6CED-4B9A-8046-8546EB60B8F1}" destId="{AFF84844-F43B-4FE1-B74C-80724B7F1DC8}" srcOrd="0" destOrd="0" presId="urn:microsoft.com/office/officeart/2005/8/layout/vList2"/>
    <dgm:cxn modelId="{BC660BC2-8FD6-4730-9C9D-A17D0877A38B}" srcId="{AB212FCF-2026-40D9-B893-926461C00673}" destId="{B86A2893-6CED-4B9A-8046-8546EB60B8F1}" srcOrd="4" destOrd="0" parTransId="{A8924711-D530-46B8-8C90-89C17E26BBE0}" sibTransId="{62D0DBD0-2B92-4369-94B9-3FA760013E95}"/>
    <dgm:cxn modelId="{F801FAC3-781B-4A75-B22B-74A182AE32AF}" srcId="{AB212FCF-2026-40D9-B893-926461C00673}" destId="{DEBCBACB-4A29-41E9-8E95-5CF983C31513}" srcOrd="3" destOrd="0" parTransId="{81BC69AC-1DD6-4B54-8DEB-48061D6FFF47}" sibTransId="{8B0AA63D-1B22-43DA-8A92-BE1483DC13BD}"/>
    <dgm:cxn modelId="{875054E8-19BF-456C-9FF6-60B81DC1946B}" srcId="{AB212FCF-2026-40D9-B893-926461C00673}" destId="{5D7EDE27-877E-42E5-8691-DEBD745427B5}" srcOrd="0" destOrd="0" parTransId="{286D7F77-46AF-45DF-B5AB-69CDB360FFDD}" sibTransId="{37E0FD9F-4D72-4A53-AA47-B3045FEACEB3}"/>
    <dgm:cxn modelId="{33C9A6F8-C07B-4FC3-AD14-5491C7D54CF5}" type="presOf" srcId="{AB212FCF-2026-40D9-B893-926461C00673}" destId="{93803E04-0BA8-41BF-98C8-FDF813EE8B2E}" srcOrd="0" destOrd="0" presId="urn:microsoft.com/office/officeart/2005/8/layout/vList2"/>
    <dgm:cxn modelId="{B3CF246A-D1E4-4085-B8EB-83C4901A96A1}" type="presParOf" srcId="{93803E04-0BA8-41BF-98C8-FDF813EE8B2E}" destId="{7EA4AA61-B6A6-492C-B425-023511BEF897}" srcOrd="0" destOrd="0" presId="urn:microsoft.com/office/officeart/2005/8/layout/vList2"/>
    <dgm:cxn modelId="{C681773E-476D-4B3A-8D77-86DBC096A534}" type="presParOf" srcId="{93803E04-0BA8-41BF-98C8-FDF813EE8B2E}" destId="{3F028605-9673-4359-AC73-BBBFC1FE31C4}" srcOrd="1" destOrd="0" presId="urn:microsoft.com/office/officeart/2005/8/layout/vList2"/>
    <dgm:cxn modelId="{775DB4B4-1B3D-4D8C-84DE-188307FF5A2B}" type="presParOf" srcId="{93803E04-0BA8-41BF-98C8-FDF813EE8B2E}" destId="{1CEC12C5-6C68-44FC-A080-FC811120FD29}" srcOrd="2" destOrd="0" presId="urn:microsoft.com/office/officeart/2005/8/layout/vList2"/>
    <dgm:cxn modelId="{A71B43CF-DE69-4EC1-80BA-7C8D83CAA082}" type="presParOf" srcId="{93803E04-0BA8-41BF-98C8-FDF813EE8B2E}" destId="{982C03B9-4F29-42CE-8D57-2495FF52858F}" srcOrd="3" destOrd="0" presId="urn:microsoft.com/office/officeart/2005/8/layout/vList2"/>
    <dgm:cxn modelId="{65BF7B44-B41B-4A30-A65D-A994485C8661}" type="presParOf" srcId="{93803E04-0BA8-41BF-98C8-FDF813EE8B2E}" destId="{8AE0A56A-372F-4078-A091-C3048BC340D3}" srcOrd="4" destOrd="0" presId="urn:microsoft.com/office/officeart/2005/8/layout/vList2"/>
    <dgm:cxn modelId="{D97E8A12-F350-49AA-847C-B8AEA48700E3}" type="presParOf" srcId="{93803E04-0BA8-41BF-98C8-FDF813EE8B2E}" destId="{CF51CD3C-8C59-45E8-9E57-2E15FC08CEDC}" srcOrd="5" destOrd="0" presId="urn:microsoft.com/office/officeart/2005/8/layout/vList2"/>
    <dgm:cxn modelId="{96EA1FE8-768B-47E2-BF1F-CF9E53B228B1}" type="presParOf" srcId="{93803E04-0BA8-41BF-98C8-FDF813EE8B2E}" destId="{FBD1F7BA-A8D4-4D20-80C8-9430D1DABB64}" srcOrd="6" destOrd="0" presId="urn:microsoft.com/office/officeart/2005/8/layout/vList2"/>
    <dgm:cxn modelId="{C0491674-BB24-4648-8A71-2FAE9DBCE31A}" type="presParOf" srcId="{93803E04-0BA8-41BF-98C8-FDF813EE8B2E}" destId="{E15B5EC1-5D7E-4D16-9FE9-A025069BB44B}" srcOrd="7" destOrd="0" presId="urn:microsoft.com/office/officeart/2005/8/layout/vList2"/>
    <dgm:cxn modelId="{DA1A4877-E760-4B59-ADA3-CB188B0AF45C}" type="presParOf" srcId="{93803E04-0BA8-41BF-98C8-FDF813EE8B2E}" destId="{AFF84844-F43B-4FE1-B74C-80724B7F1DC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A4AA61-B6A6-492C-B425-023511BEF897}">
      <dsp:nvSpPr>
        <dsp:cNvPr id="0" name=""/>
        <dsp:cNvSpPr/>
      </dsp:nvSpPr>
      <dsp:spPr>
        <a:xfrm>
          <a:off x="0" y="48418"/>
          <a:ext cx="6208708" cy="59962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Simulation</a:t>
          </a:r>
        </a:p>
      </dsp:txBody>
      <dsp:txXfrm>
        <a:off x="29271" y="77689"/>
        <a:ext cx="6150166" cy="541083"/>
      </dsp:txXfrm>
    </dsp:sp>
    <dsp:sp modelId="{1CEC12C5-6C68-44FC-A080-FC811120FD29}">
      <dsp:nvSpPr>
        <dsp:cNvPr id="0" name=""/>
        <dsp:cNvSpPr/>
      </dsp:nvSpPr>
      <dsp:spPr>
        <a:xfrm>
          <a:off x="0" y="720043"/>
          <a:ext cx="6208708" cy="59962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Optimization</a:t>
          </a:r>
          <a:endParaRPr lang="en-US" sz="2500" kern="1200" dirty="0"/>
        </a:p>
      </dsp:txBody>
      <dsp:txXfrm>
        <a:off x="29271" y="749314"/>
        <a:ext cx="6150166" cy="541083"/>
      </dsp:txXfrm>
    </dsp:sp>
    <dsp:sp modelId="{8AE0A56A-372F-4078-A091-C3048BC340D3}">
      <dsp:nvSpPr>
        <dsp:cNvPr id="0" name=""/>
        <dsp:cNvSpPr/>
      </dsp:nvSpPr>
      <dsp:spPr>
        <a:xfrm>
          <a:off x="0" y="1391668"/>
          <a:ext cx="6208708" cy="59962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Statistical Inference</a:t>
          </a:r>
          <a:endParaRPr lang="en-US" sz="2500" kern="1200" dirty="0"/>
        </a:p>
      </dsp:txBody>
      <dsp:txXfrm>
        <a:off x="29271" y="1420939"/>
        <a:ext cx="6150166" cy="541083"/>
      </dsp:txXfrm>
    </dsp:sp>
    <dsp:sp modelId="{FBD1F7BA-A8D4-4D20-80C8-9430D1DABB64}">
      <dsp:nvSpPr>
        <dsp:cNvPr id="0" name=""/>
        <dsp:cNvSpPr/>
      </dsp:nvSpPr>
      <dsp:spPr>
        <a:xfrm>
          <a:off x="0" y="2063293"/>
          <a:ext cx="6208708" cy="59962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Financial Modeling</a:t>
          </a:r>
          <a:endParaRPr lang="en-US" sz="2500" kern="1200" dirty="0"/>
        </a:p>
      </dsp:txBody>
      <dsp:txXfrm>
        <a:off x="29271" y="2092564"/>
        <a:ext cx="6150166" cy="541083"/>
      </dsp:txXfrm>
    </dsp:sp>
    <dsp:sp modelId="{AFF84844-F43B-4FE1-B74C-80724B7F1DC8}">
      <dsp:nvSpPr>
        <dsp:cNvPr id="0" name=""/>
        <dsp:cNvSpPr/>
      </dsp:nvSpPr>
      <dsp:spPr>
        <a:xfrm>
          <a:off x="0" y="2734918"/>
          <a:ext cx="6208708" cy="59962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Numerical integration</a:t>
          </a:r>
          <a:endParaRPr lang="en-US" sz="2500" b="1" kern="1200" dirty="0"/>
        </a:p>
      </dsp:txBody>
      <dsp:txXfrm>
        <a:off x="29271" y="2764189"/>
        <a:ext cx="6150166" cy="541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A4AA61-B6A6-492C-B425-023511BEF897}">
      <dsp:nvSpPr>
        <dsp:cNvPr id="0" name=""/>
        <dsp:cNvSpPr/>
      </dsp:nvSpPr>
      <dsp:spPr>
        <a:xfrm>
          <a:off x="0" y="19640"/>
          <a:ext cx="6208708" cy="10108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Sampling</a:t>
          </a:r>
          <a:r>
            <a:rPr lang="en-US" sz="2800" b="1" kern="1200" dirty="0"/>
            <a:t> Speed-up</a:t>
          </a:r>
        </a:p>
      </dsp:txBody>
      <dsp:txXfrm>
        <a:off x="49347" y="68987"/>
        <a:ext cx="6110014" cy="912186"/>
      </dsp:txXfrm>
    </dsp:sp>
    <dsp:sp modelId="{1CEC12C5-6C68-44FC-A080-FC811120FD29}">
      <dsp:nvSpPr>
        <dsp:cNvPr id="0" name=""/>
        <dsp:cNvSpPr/>
      </dsp:nvSpPr>
      <dsp:spPr>
        <a:xfrm>
          <a:off x="0" y="1186041"/>
          <a:ext cx="6208708" cy="10108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Universal Statistical Simulator</a:t>
          </a:r>
        </a:p>
      </dsp:txBody>
      <dsp:txXfrm>
        <a:off x="49347" y="1235388"/>
        <a:ext cx="6110014" cy="912186"/>
      </dsp:txXfrm>
    </dsp:sp>
    <dsp:sp modelId="{8AE0A56A-372F-4078-A091-C3048BC340D3}">
      <dsp:nvSpPr>
        <dsp:cNvPr id="0" name=""/>
        <dsp:cNvSpPr/>
      </dsp:nvSpPr>
      <dsp:spPr>
        <a:xfrm>
          <a:off x="0" y="2352441"/>
          <a:ext cx="6208708" cy="10108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/>
            <a:t>Higher Dimensional System Modeling</a:t>
          </a:r>
          <a:endParaRPr lang="en-US" sz="2500" kern="1200" dirty="0"/>
        </a:p>
      </dsp:txBody>
      <dsp:txXfrm>
        <a:off x="49347" y="2401788"/>
        <a:ext cx="6110014" cy="9121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73EBCD-4A65-45A5-9D61-09CB6D8B4B10}">
      <dsp:nvSpPr>
        <dsp:cNvPr id="0" name=""/>
        <dsp:cNvSpPr/>
      </dsp:nvSpPr>
      <dsp:spPr>
        <a:xfrm>
          <a:off x="0" y="0"/>
          <a:ext cx="6232768" cy="114518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PauliX</a:t>
          </a:r>
          <a:r>
            <a:rPr lang="en-US" sz="2200" kern="1200" dirty="0"/>
            <a:t> gate is used to activate the initial site of diffusion.</a:t>
          </a:r>
        </a:p>
      </dsp:txBody>
      <dsp:txXfrm>
        <a:off x="1361072" y="0"/>
        <a:ext cx="4871695" cy="1145189"/>
      </dsp:txXfrm>
    </dsp:sp>
    <dsp:sp modelId="{2A2845C4-B96C-4D3C-848E-D590DA2A356A}">
      <dsp:nvSpPr>
        <dsp:cNvPr id="0" name=""/>
        <dsp:cNvSpPr/>
      </dsp:nvSpPr>
      <dsp:spPr>
        <a:xfrm>
          <a:off x="114518" y="114518"/>
          <a:ext cx="1246553" cy="9161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71000" r="-71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68B46E1-ECDA-4459-8B04-6CDCC76E4F70}">
      <dsp:nvSpPr>
        <dsp:cNvPr id="0" name=""/>
        <dsp:cNvSpPr/>
      </dsp:nvSpPr>
      <dsp:spPr>
        <a:xfrm>
          <a:off x="0" y="1259707"/>
          <a:ext cx="6232768" cy="114518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Hadamard/Rotation gate is used to specify amplitude.</a:t>
          </a:r>
        </a:p>
      </dsp:txBody>
      <dsp:txXfrm>
        <a:off x="1361072" y="1259707"/>
        <a:ext cx="4871695" cy="1145189"/>
      </dsp:txXfrm>
    </dsp:sp>
    <dsp:sp modelId="{AEAC658D-3A9E-4F1D-A461-3C57D2C4A16B}">
      <dsp:nvSpPr>
        <dsp:cNvPr id="0" name=""/>
        <dsp:cNvSpPr/>
      </dsp:nvSpPr>
      <dsp:spPr>
        <a:xfrm>
          <a:off x="114518" y="1374226"/>
          <a:ext cx="1246553" cy="9161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37000" r="-37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6E9D9E0-5FF8-41D9-9D1A-6EE4325F8484}">
      <dsp:nvSpPr>
        <dsp:cNvPr id="0" name=""/>
        <dsp:cNvSpPr/>
      </dsp:nvSpPr>
      <dsp:spPr>
        <a:xfrm>
          <a:off x="0" y="2519415"/>
          <a:ext cx="6232768" cy="114518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CNOT gate is used to activate new sites of diffusion.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</dsp:txBody>
      <dsp:txXfrm>
        <a:off x="1361072" y="2519415"/>
        <a:ext cx="4871695" cy="1145189"/>
      </dsp:txXfrm>
    </dsp:sp>
    <dsp:sp modelId="{7A8CBD73-3974-45C6-8659-8A8A42638D12}">
      <dsp:nvSpPr>
        <dsp:cNvPr id="0" name=""/>
        <dsp:cNvSpPr/>
      </dsp:nvSpPr>
      <dsp:spPr>
        <a:xfrm>
          <a:off x="114518" y="2633934"/>
          <a:ext cx="1246553" cy="9161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5000" b="-5000"/>
          </a:stretch>
        </a:blip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04DFC3-AE8F-4973-A24C-5FF6DFD917B8}">
      <dsp:nvSpPr>
        <dsp:cNvPr id="0" name=""/>
        <dsp:cNvSpPr/>
      </dsp:nvSpPr>
      <dsp:spPr>
        <a:xfrm>
          <a:off x="1174516" y="790135"/>
          <a:ext cx="1995248" cy="1678146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9000" b="-9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9604A8-370B-470D-8FED-1689B3262974}">
      <dsp:nvSpPr>
        <dsp:cNvPr id="0" name=""/>
        <dsp:cNvSpPr/>
      </dsp:nvSpPr>
      <dsp:spPr>
        <a:xfrm>
          <a:off x="431214" y="1495598"/>
          <a:ext cx="1081353" cy="108135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Qiskit</a:t>
          </a:r>
          <a:endParaRPr lang="en-US" sz="1700" kern="1200" dirty="0"/>
        </a:p>
      </dsp:txBody>
      <dsp:txXfrm>
        <a:off x="431214" y="1495598"/>
        <a:ext cx="1081353" cy="1081353"/>
      </dsp:txXfrm>
    </dsp:sp>
    <dsp:sp modelId="{459B7A27-8FB3-4675-843B-7C91EB2F91CF}">
      <dsp:nvSpPr>
        <dsp:cNvPr id="0" name=""/>
        <dsp:cNvSpPr/>
      </dsp:nvSpPr>
      <dsp:spPr>
        <a:xfrm>
          <a:off x="4263526" y="790135"/>
          <a:ext cx="1995248" cy="167814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A6718F-261C-4221-B875-B0AB7548F45B}">
      <dsp:nvSpPr>
        <dsp:cNvPr id="0" name=""/>
        <dsp:cNvSpPr/>
      </dsp:nvSpPr>
      <dsp:spPr>
        <a:xfrm>
          <a:off x="3520224" y="1495598"/>
          <a:ext cx="1081353" cy="108135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Qiskit</a:t>
          </a:r>
          <a:r>
            <a:rPr lang="en-US" sz="1700" kern="1200" dirty="0"/>
            <a:t> </a:t>
          </a:r>
          <a:r>
            <a:rPr lang="en-US" sz="1700" kern="1200" dirty="0" err="1"/>
            <a:t>Transpiler</a:t>
          </a:r>
          <a:endParaRPr lang="en-US" sz="1700" kern="1200" dirty="0"/>
        </a:p>
      </dsp:txBody>
      <dsp:txXfrm>
        <a:off x="3520224" y="1495598"/>
        <a:ext cx="1081353" cy="1081353"/>
      </dsp:txXfrm>
    </dsp:sp>
    <dsp:sp modelId="{7FF1BC91-E6A8-4B78-B21F-74315CD6DA12}">
      <dsp:nvSpPr>
        <dsp:cNvPr id="0" name=""/>
        <dsp:cNvSpPr/>
      </dsp:nvSpPr>
      <dsp:spPr>
        <a:xfrm>
          <a:off x="7352536" y="790135"/>
          <a:ext cx="1995248" cy="167814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9000" b="-9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6FC769-FCDD-4B7F-BBDC-5E71D4F9D942}">
      <dsp:nvSpPr>
        <dsp:cNvPr id="0" name=""/>
        <dsp:cNvSpPr/>
      </dsp:nvSpPr>
      <dsp:spPr>
        <a:xfrm>
          <a:off x="6609234" y="1495598"/>
          <a:ext cx="1081353" cy="108135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Qiskit</a:t>
          </a:r>
          <a:r>
            <a:rPr lang="en-US" sz="1700" kern="1200" dirty="0"/>
            <a:t> Aer</a:t>
          </a:r>
        </a:p>
      </dsp:txBody>
      <dsp:txXfrm>
        <a:off x="6609234" y="1495598"/>
        <a:ext cx="1081353" cy="10813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0E324-4B98-4C6B-972F-235613F9EB17}">
      <dsp:nvSpPr>
        <dsp:cNvPr id="0" name=""/>
        <dsp:cNvSpPr/>
      </dsp:nvSpPr>
      <dsp:spPr>
        <a:xfrm>
          <a:off x="4551396" y="3860"/>
          <a:ext cx="1474523" cy="958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Decide number of steps</a:t>
          </a:r>
        </a:p>
      </dsp:txBody>
      <dsp:txXfrm>
        <a:off x="4598183" y="50647"/>
        <a:ext cx="1380949" cy="864866"/>
      </dsp:txXfrm>
    </dsp:sp>
    <dsp:sp modelId="{B4D374D1-8BFA-4E72-82CA-F7FDDB619E95}">
      <dsp:nvSpPr>
        <dsp:cNvPr id="0" name=""/>
        <dsp:cNvSpPr/>
      </dsp:nvSpPr>
      <dsp:spPr>
        <a:xfrm>
          <a:off x="3375378" y="483080"/>
          <a:ext cx="3826558" cy="3826558"/>
        </a:xfrm>
        <a:custGeom>
          <a:avLst/>
          <a:gdLst/>
          <a:ahLst/>
          <a:cxnLst/>
          <a:rect l="0" t="0" r="0" b="0"/>
          <a:pathLst>
            <a:path>
              <a:moveTo>
                <a:pt x="2847690" y="243694"/>
              </a:moveTo>
              <a:arcTo wR="1913279" hR="1913279" stAng="17954058" swAng="1210550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58546A-FFE7-4D66-9949-A1D0762642DF}">
      <dsp:nvSpPr>
        <dsp:cNvPr id="0" name=""/>
        <dsp:cNvSpPr/>
      </dsp:nvSpPr>
      <dsp:spPr>
        <a:xfrm>
          <a:off x="6371033" y="1325903"/>
          <a:ext cx="1474523" cy="958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Activate the initial site of diffusion</a:t>
          </a:r>
        </a:p>
      </dsp:txBody>
      <dsp:txXfrm>
        <a:off x="6417820" y="1372690"/>
        <a:ext cx="1380949" cy="864866"/>
      </dsp:txXfrm>
    </dsp:sp>
    <dsp:sp modelId="{4DEA6E7E-56C1-4AA3-A72A-DDB901948792}">
      <dsp:nvSpPr>
        <dsp:cNvPr id="0" name=""/>
        <dsp:cNvSpPr/>
      </dsp:nvSpPr>
      <dsp:spPr>
        <a:xfrm>
          <a:off x="3375378" y="483080"/>
          <a:ext cx="3826558" cy="3826558"/>
        </a:xfrm>
        <a:custGeom>
          <a:avLst/>
          <a:gdLst/>
          <a:ahLst/>
          <a:cxnLst/>
          <a:rect l="0" t="0" r="0" b="0"/>
          <a:pathLst>
            <a:path>
              <a:moveTo>
                <a:pt x="3821956" y="2045903"/>
              </a:moveTo>
              <a:arcTo wR="1913279" hR="1913279" stAng="21838488" swAng="135896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60A46E-AD0E-4FF9-9AE4-FA1A3997FA11}">
      <dsp:nvSpPr>
        <dsp:cNvPr id="0" name=""/>
        <dsp:cNvSpPr/>
      </dsp:nvSpPr>
      <dsp:spPr>
        <a:xfrm>
          <a:off x="5675993" y="3465014"/>
          <a:ext cx="1474523" cy="958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Create superposition with desired amplitude</a:t>
          </a:r>
        </a:p>
      </dsp:txBody>
      <dsp:txXfrm>
        <a:off x="5722780" y="3511801"/>
        <a:ext cx="1380949" cy="864866"/>
      </dsp:txXfrm>
    </dsp:sp>
    <dsp:sp modelId="{A47CC216-0581-42F7-83ED-687487EC3D64}">
      <dsp:nvSpPr>
        <dsp:cNvPr id="0" name=""/>
        <dsp:cNvSpPr/>
      </dsp:nvSpPr>
      <dsp:spPr>
        <a:xfrm>
          <a:off x="3375378" y="483080"/>
          <a:ext cx="3826558" cy="3826558"/>
        </a:xfrm>
        <a:custGeom>
          <a:avLst/>
          <a:gdLst/>
          <a:ahLst/>
          <a:cxnLst/>
          <a:rect l="0" t="0" r="0" b="0"/>
          <a:pathLst>
            <a:path>
              <a:moveTo>
                <a:pt x="2147785" y="3812132"/>
              </a:moveTo>
              <a:arcTo wR="1913279" hR="1913279" stAng="4977581" swAng="844837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D75278-327E-4198-BCB4-5610A25A6869}">
      <dsp:nvSpPr>
        <dsp:cNvPr id="0" name=""/>
        <dsp:cNvSpPr/>
      </dsp:nvSpPr>
      <dsp:spPr>
        <a:xfrm>
          <a:off x="3426799" y="3465014"/>
          <a:ext cx="1474523" cy="958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Use CNOT gates to activate more sites</a:t>
          </a:r>
        </a:p>
      </dsp:txBody>
      <dsp:txXfrm>
        <a:off x="3473586" y="3511801"/>
        <a:ext cx="1380949" cy="864866"/>
      </dsp:txXfrm>
    </dsp:sp>
    <dsp:sp modelId="{9D883327-8BEA-4759-9467-223F92515878}">
      <dsp:nvSpPr>
        <dsp:cNvPr id="0" name=""/>
        <dsp:cNvSpPr/>
      </dsp:nvSpPr>
      <dsp:spPr>
        <a:xfrm>
          <a:off x="3375378" y="483080"/>
          <a:ext cx="3826558" cy="3826558"/>
        </a:xfrm>
        <a:custGeom>
          <a:avLst/>
          <a:gdLst/>
          <a:ahLst/>
          <a:cxnLst/>
          <a:rect l="0" t="0" r="0" b="0"/>
          <a:pathLst>
            <a:path>
              <a:moveTo>
                <a:pt x="202873" y="2770688"/>
              </a:moveTo>
              <a:arcTo wR="1913279" hR="1913279" stAng="9202551" swAng="135896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FDD1BF-C390-487D-AE03-B68CF7DCC6B7}">
      <dsp:nvSpPr>
        <dsp:cNvPr id="0" name=""/>
        <dsp:cNvSpPr/>
      </dsp:nvSpPr>
      <dsp:spPr>
        <a:xfrm>
          <a:off x="2731759" y="1325903"/>
          <a:ext cx="1474523" cy="958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Repeat until desired state is achieved</a:t>
          </a:r>
        </a:p>
      </dsp:txBody>
      <dsp:txXfrm>
        <a:off x="2778546" y="1372690"/>
        <a:ext cx="1380949" cy="864866"/>
      </dsp:txXfrm>
    </dsp:sp>
    <dsp:sp modelId="{E0D7492C-D6F8-4A3D-8D1C-7E6B92159B4B}">
      <dsp:nvSpPr>
        <dsp:cNvPr id="0" name=""/>
        <dsp:cNvSpPr/>
      </dsp:nvSpPr>
      <dsp:spPr>
        <a:xfrm>
          <a:off x="3375378" y="483080"/>
          <a:ext cx="3826558" cy="3826558"/>
        </a:xfrm>
        <a:custGeom>
          <a:avLst/>
          <a:gdLst/>
          <a:ahLst/>
          <a:cxnLst/>
          <a:rect l="0" t="0" r="0" b="0"/>
          <a:pathLst>
            <a:path>
              <a:moveTo>
                <a:pt x="460360" y="668423"/>
              </a:moveTo>
              <a:arcTo wR="1913279" hR="1913279" stAng="13235392" swAng="1210550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A4AA61-B6A6-492C-B425-023511BEF897}">
      <dsp:nvSpPr>
        <dsp:cNvPr id="0" name=""/>
        <dsp:cNvSpPr/>
      </dsp:nvSpPr>
      <dsp:spPr>
        <a:xfrm>
          <a:off x="0" y="179863"/>
          <a:ext cx="6208708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Implemented Galton board for arbitrary steps</a:t>
          </a:r>
        </a:p>
      </dsp:txBody>
      <dsp:txXfrm>
        <a:off x="26930" y="206793"/>
        <a:ext cx="6154848" cy="497795"/>
      </dsp:txXfrm>
    </dsp:sp>
    <dsp:sp modelId="{1CEC12C5-6C68-44FC-A080-FC811120FD29}">
      <dsp:nvSpPr>
        <dsp:cNvPr id="0" name=""/>
        <dsp:cNvSpPr/>
      </dsp:nvSpPr>
      <dsp:spPr>
        <a:xfrm>
          <a:off x="0" y="797758"/>
          <a:ext cx="6208708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 dirty="0"/>
            <a:t>Distribution matched desired outcome</a:t>
          </a:r>
          <a:endParaRPr lang="en-US" sz="2300" kern="1200" dirty="0"/>
        </a:p>
      </dsp:txBody>
      <dsp:txXfrm>
        <a:off x="26930" y="824688"/>
        <a:ext cx="6154848" cy="497795"/>
      </dsp:txXfrm>
    </dsp:sp>
    <dsp:sp modelId="{8AE0A56A-372F-4078-A091-C3048BC340D3}">
      <dsp:nvSpPr>
        <dsp:cNvPr id="0" name=""/>
        <dsp:cNvSpPr/>
      </dsp:nvSpPr>
      <dsp:spPr>
        <a:xfrm>
          <a:off x="0" y="1415653"/>
          <a:ext cx="6208708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Extended the approach for other distributions</a:t>
          </a:r>
        </a:p>
      </dsp:txBody>
      <dsp:txXfrm>
        <a:off x="26930" y="1442583"/>
        <a:ext cx="6154848" cy="497795"/>
      </dsp:txXfrm>
    </dsp:sp>
    <dsp:sp modelId="{FBD1F7BA-A8D4-4D20-80C8-9430D1DABB64}">
      <dsp:nvSpPr>
        <dsp:cNvPr id="0" name=""/>
        <dsp:cNvSpPr/>
      </dsp:nvSpPr>
      <dsp:spPr>
        <a:xfrm>
          <a:off x="0" y="2033548"/>
          <a:ext cx="6208708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Optimized the circuit for noisy simulation</a:t>
          </a:r>
        </a:p>
      </dsp:txBody>
      <dsp:txXfrm>
        <a:off x="26930" y="2060478"/>
        <a:ext cx="6154848" cy="497795"/>
      </dsp:txXfrm>
    </dsp:sp>
    <dsp:sp modelId="{AFF84844-F43B-4FE1-B74C-80724B7F1DC8}">
      <dsp:nvSpPr>
        <dsp:cNvPr id="0" name=""/>
        <dsp:cNvSpPr/>
      </dsp:nvSpPr>
      <dsp:spPr>
        <a:xfrm>
          <a:off x="0" y="2651443"/>
          <a:ext cx="6208708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Evaluated the outcomes</a:t>
          </a:r>
        </a:p>
      </dsp:txBody>
      <dsp:txXfrm>
        <a:off x="26930" y="2678373"/>
        <a:ext cx="6154848" cy="497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Blocks">
  <dgm:title val=""/>
  <dgm:desc val=""/>
  <dgm:catLst>
    <dgm:cat type="picture" pri="8000"/>
    <dgm:cat type="pictureconvert" pri="8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61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908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3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.63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8/10/2025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g>
</file>

<file path=ppt/media/image19.jpg>
</file>

<file path=ppt/media/image2.gif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8/10/2025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58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D2738-8005-4EBD-915D-0A76E9978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E19D95-7EF3-A0AF-801F-0055925EE3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B79F0D-A7CF-7C1E-A59F-65A2962481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D51B0-00F4-A212-A73A-618C78403F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32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086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8D2B3-87D8-5007-8417-6B7C146F2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B7666A-3B7D-4D30-FE58-6FCB2F8B8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5A100A-973F-2B41-6687-E510350A8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5FC8C-0286-91F7-F667-6A9CD30D0F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562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21B7C6-7362-BADF-EB9D-8A2003258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541678-ABA7-30C1-D6D5-4EF15EAB95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628259-E7F4-E0A3-AE07-3F15DA349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DE294-0F15-1458-7282-E4FD560B9C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548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FFF12-F1B4-56B4-FA91-D21446537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F3B7F6-29A8-3991-A226-04D2581747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156EBF-DDFA-6963-BB88-F30C5B24E9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B185D-FE25-D55C-EC62-FEA4B46773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1584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963AF-37F8-7476-2A94-B596AAAA6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83C469-B313-26CF-99C8-7729E8AA11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0012A5-3E14-3F7F-7B41-DD76737D6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0FEF6-1669-4302-CA3B-92E187FE3E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37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A820F-DD4B-30BA-492A-3FFDA18A1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D61DE1-EE50-D7F9-5DB5-460D1F3712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E14878-A504-6F02-8C66-01F0C8B80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2C2B8-5E05-5ED1-8E26-B4CCB6CCEE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9144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3CA42-48CD-A4CF-1C3E-0CC9D5CAB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B3F1FC-E6B6-48B3-B4A3-72DF532567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C4C825-3D65-FCAB-D494-7971BB9907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8DC55-AE84-88DB-DAD0-92902C3084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72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1A486-B76E-735B-BF75-F22F3EAA9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ACD49-5F05-3ACD-8867-161CD56218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A04BA4-DEFF-F088-4D1F-FE3716904C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F2538-B347-13CB-AD20-852CBC8A9C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2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CF2A43-71F0-B418-5C1E-89C351665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DD6E53-6119-F38B-D990-944F92B8D3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E74EA2-F258-5A50-3D36-9235C7117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8C8F2-E49D-5A68-97BD-41F297C760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28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47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80826-8912-9FDB-0880-82080A0A7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54A567-B83D-05EF-C51B-4964F67122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515810-047D-7679-0FB6-8940ECA5A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94B4A-7CBC-1D97-D879-3CB57A4658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96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59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86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857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85468-27F2-2BB2-D58E-52C3FD584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A56436-3036-6A57-C579-08E627AC11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023038-79A0-5871-F475-95FD3B161B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2CFC7-EC2D-9C31-FAF7-E148EEA598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221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8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A327C-0584-0E18-A7E4-E4B5C1E34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3C228D-6F1A-BBA0-2DD9-D97D41207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7E3EA8-2FED-DA36-06AC-4AA5EC903D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CC727-42CB-6577-07F7-41A0B39CB5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50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D2890-99C9-DF75-E546-13D696824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736935-802B-3DAE-69AF-E9C6B5EBAD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DC0A3C-CFF4-CE5B-93C4-5A82A019C9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B45FE-19A0-0AE9-F54F-D3A855304B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344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9F46B00-4AE8-52A2-6926-FC2F5DD1F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364" y="0"/>
            <a:ext cx="12194364" cy="6858000"/>
            <a:chOff x="-2364" y="0"/>
            <a:chExt cx="12194364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rot="5400000">
              <a:off x="8580896" y="0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>
              <a:off x="-2364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2587417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9489" y="457199"/>
            <a:ext cx="5943599" cy="1920240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BBDFA0C-B372-969D-6C8A-F664A4BF8D41}"/>
              </a:ext>
            </a:extLst>
          </p:cNvPr>
          <p:cNvSpPr>
            <a:spLocks noGrp="1" noChangeAspect="1"/>
          </p:cNvSpPr>
          <p:nvPr>
            <p:ph idx="17" hasCustomPrompt="1"/>
          </p:nvPr>
        </p:nvSpPr>
        <p:spPr>
          <a:xfrm>
            <a:off x="823108" y="640080"/>
            <a:ext cx="4297680" cy="4297680"/>
          </a:xfrm>
          <a:prstGeom prst="ellipse">
            <a:avLst/>
          </a:prstGeom>
          <a:solidFill>
            <a:schemeClr val="accent2"/>
          </a:solidFill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347663" indent="0" algn="ctr">
              <a:buFont typeface="Arial" panose="020B0604020202020204" pitchFamily="34" charset="0"/>
              <a:buNone/>
              <a:defRPr sz="2000">
                <a:latin typeface="+mn-lt"/>
              </a:defRPr>
            </a:lvl2pPr>
            <a:lvl3pPr marL="6858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3pPr>
            <a:lvl4pPr marL="9144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4pPr>
            <a:lvl5pPr marL="11430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8D2CC-EE75-85FA-1577-88C0BEC7B10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549490" y="2706369"/>
            <a:ext cx="5943600" cy="3383279"/>
          </a:xfrm>
        </p:spPr>
        <p:txBody>
          <a:bodyPr>
            <a:normAutofit/>
          </a:bodyPr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46304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565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0" y="457200"/>
            <a:ext cx="5120640" cy="3200400"/>
          </a:xfrm>
        </p:spPr>
        <p:txBody>
          <a:bodyPr anchor="b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3DBBF-E63D-81E5-E7CE-32F6F2C2F9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598" y="3657600"/>
            <a:ext cx="5120640" cy="18288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033732-ADA1-C540-7276-3FF5CDEF2C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4238" y="1157224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and Imag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208822" cy="6858002"/>
            <a:chOff x="0" y="0"/>
            <a:chExt cx="12208822" cy="68580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7200"/>
            <a:ext cx="10643508" cy="1371600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7A1CF7-9B3B-E43E-830E-DAB65B60824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166088" y="2652713"/>
            <a:ext cx="5394959" cy="343693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D976D8D6-3BDC-1908-3425-FEE3EEF51A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17920" y="1447800"/>
            <a:ext cx="4214010" cy="421401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30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4" r:id="rId4"/>
    <p:sldLayoutId id="2147483671" r:id="rId5"/>
    <p:sldLayoutId id="2147483659" r:id="rId6"/>
    <p:sldLayoutId id="2147483668" r:id="rId7"/>
    <p:sldLayoutId id="2147483669" r:id="rId8"/>
    <p:sldLayoutId id="2147483675" r:id="rId9"/>
    <p:sldLayoutId id="2147483676" r:id="rId10"/>
    <p:sldLayoutId id="2147483661" r:id="rId11"/>
    <p:sldLayoutId id="2147483666" r:id="rId12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7.gif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63E9123-FEA5-CFFD-99F5-472D0312A715}"/>
              </a:ext>
            </a:extLst>
          </p:cNvPr>
          <p:cNvSpPr txBox="1"/>
          <p:nvPr/>
        </p:nvSpPr>
        <p:spPr>
          <a:xfrm>
            <a:off x="7695314" y="629587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6" name="Picture 5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0ABC466E-5EA7-F6C9-2A4C-724DFC252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343" y="5295382"/>
            <a:ext cx="1369827" cy="136982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4DAA8C8D-42A9-FEA8-0420-94E283C3A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424" y="717210"/>
            <a:ext cx="6254873" cy="1234783"/>
          </a:xfrm>
        </p:spPr>
        <p:txBody>
          <a:bodyPr/>
          <a:lstStyle/>
          <a:p>
            <a:r>
              <a:rPr lang="en-US" dirty="0"/>
              <a:t>Presentation Deck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8391F1-5308-BAC9-4EB5-B37C5787B362}"/>
              </a:ext>
            </a:extLst>
          </p:cNvPr>
          <p:cNvSpPr txBox="1"/>
          <p:nvPr/>
        </p:nvSpPr>
        <p:spPr>
          <a:xfrm>
            <a:off x="906424" y="2414228"/>
            <a:ext cx="68952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Team: </a:t>
            </a:r>
            <a:r>
              <a:rPr lang="en-US" sz="2800" dirty="0">
                <a:latin typeface="+mj-lt"/>
              </a:rPr>
              <a:t>Turing’s Church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46280D-D656-E445-3AEB-FD999204347E}"/>
              </a:ext>
            </a:extLst>
          </p:cNvPr>
          <p:cNvSpPr txBox="1"/>
          <p:nvPr/>
        </p:nvSpPr>
        <p:spPr>
          <a:xfrm>
            <a:off x="906424" y="3399683"/>
            <a:ext cx="84484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+mj-lt"/>
              </a:rPr>
              <a:t>Project: </a:t>
            </a:r>
            <a:r>
              <a:rPr lang="en-US" sz="2800" dirty="0">
                <a:latin typeface="+mj-lt"/>
              </a:rPr>
              <a:t>Quantum Monte Carlo &amp; Random Walk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14C0F-D00C-5BC0-EEB1-790989C79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0248-97AB-B6AF-7111-5A83F149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485" y="2663456"/>
            <a:ext cx="3738408" cy="1190846"/>
          </a:xfrm>
        </p:spPr>
        <p:txBody>
          <a:bodyPr anchor="b">
            <a:normAutofit/>
          </a:bodyPr>
          <a:lstStyle/>
          <a:p>
            <a:pPr algn="ctr"/>
            <a:r>
              <a:rPr lang="en-US" sz="8800" dirty="0"/>
              <a:t>How?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0ECC5-7FA0-98D2-0BB8-0F34632E5A69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EB07655F-26CC-9F6F-7B20-3057D43CA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53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F9E134-98AA-3ECE-E40A-180C85AC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195" y="467833"/>
            <a:ext cx="9428989" cy="1143008"/>
          </a:xfrm>
        </p:spPr>
        <p:txBody>
          <a:bodyPr/>
          <a:lstStyle/>
          <a:p>
            <a:r>
              <a:rPr lang="en-US" dirty="0"/>
              <a:t>The Approach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FFFDFE-D3BA-2853-BABD-26FE85F700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1803365"/>
              </p:ext>
            </p:extLst>
          </p:nvPr>
        </p:nvGraphicFramePr>
        <p:xfrm>
          <a:off x="1337613" y="1811162"/>
          <a:ext cx="6232768" cy="3664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22204104-DD1F-4A16-CA1D-459073BADD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706" y="5285019"/>
            <a:ext cx="1290169" cy="12901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6EEA16-C193-6F79-5B9E-2A33F3C78C8D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939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3F74B-8261-7605-05C7-EF44DDDD0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F8D8-3422-0C9C-9ABC-C99AF3421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047" y="446567"/>
            <a:ext cx="9779000" cy="1176585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F940B91-B49B-5BC8-23B5-2C17E40087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436184"/>
              </p:ext>
            </p:extLst>
          </p:nvPr>
        </p:nvGraphicFramePr>
        <p:xfrm>
          <a:off x="513779" y="2057301"/>
          <a:ext cx="9779000" cy="3367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A77D366F-75FD-0A3C-786A-933A5439B5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779" y="5289981"/>
            <a:ext cx="1290169" cy="1290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7D2735-65C7-53FA-2804-B4357225C7B9}"/>
              </a:ext>
            </a:extLst>
          </p:cNvPr>
          <p:cNvSpPr txBox="1"/>
          <p:nvPr/>
        </p:nvSpPr>
        <p:spPr>
          <a:xfrm>
            <a:off x="513779" y="621081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907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E90F-DC9D-E976-506C-FF25C9D2B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98BBBDC-48E3-3867-507A-7888739634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984499"/>
              </p:ext>
            </p:extLst>
          </p:nvPr>
        </p:nvGraphicFramePr>
        <p:xfrm>
          <a:off x="-572076" y="1396933"/>
          <a:ext cx="10577316" cy="4490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2FE27FC0-8B69-1459-A18D-0C41F6F6DF3E}"/>
              </a:ext>
            </a:extLst>
          </p:cNvPr>
          <p:cNvSpPr txBox="1">
            <a:spLocks/>
          </p:cNvSpPr>
          <p:nvPr/>
        </p:nvSpPr>
        <p:spPr>
          <a:xfrm>
            <a:off x="903679" y="511779"/>
            <a:ext cx="9406959" cy="1123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 dirty="0"/>
              <a:t>Technique</a:t>
            </a:r>
          </a:p>
        </p:txBody>
      </p:sp>
      <p:pic>
        <p:nvPicPr>
          <p:cNvPr id="10" name="Picture 9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0E5C260A-5742-BCCD-625E-E21FD76C31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779" y="5289981"/>
            <a:ext cx="1290169" cy="12901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F64426-6192-D515-ECA1-0CCD06E8140E}"/>
              </a:ext>
            </a:extLst>
          </p:cNvPr>
          <p:cNvSpPr txBox="1"/>
          <p:nvPr/>
        </p:nvSpPr>
        <p:spPr>
          <a:xfrm>
            <a:off x="513779" y="621081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822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762FE-EF5E-03E8-CE6C-CE9C9563F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38B24-1308-9D98-308B-8954AADFD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640" y="2578395"/>
            <a:ext cx="4970720" cy="119084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8800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FEACF7-FECA-845C-6FAA-FA15BB8AE1E2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C480E3CC-EF38-A15A-6CE0-0CD5C606F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85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852B6-9F1B-2E2E-51B8-7FD917EBB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0C767FE-D42D-1745-28D1-0769B5819BE5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tretch>
            <a:fillRect/>
          </a:stretch>
        </p:blipFill>
        <p:spPr>
          <a:xfrm>
            <a:off x="1981203" y="1958920"/>
            <a:ext cx="3761524" cy="18665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2AE83CCC-E67E-B011-2FC9-630524C38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9711FF-43AC-100C-DCA5-010509A22452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9B558D-0284-E83A-1474-D54D8DCBF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885" y="531628"/>
            <a:ext cx="6208707" cy="984574"/>
          </a:xfrm>
        </p:spPr>
        <p:txBody>
          <a:bodyPr anchor="b">
            <a:normAutofit/>
          </a:bodyPr>
          <a:lstStyle/>
          <a:p>
            <a:r>
              <a:rPr lang="en-US" dirty="0"/>
              <a:t>Distribution Results</a:t>
            </a:r>
          </a:p>
        </p:txBody>
      </p:sp>
      <p:pic>
        <p:nvPicPr>
          <p:cNvPr id="10" name="Content Placeholder 2">
            <a:extLst>
              <a:ext uri="{FF2B5EF4-FFF2-40B4-BE49-F238E27FC236}">
                <a16:creationId xmlns:a16="http://schemas.microsoft.com/office/drawing/2014/main" id="{CDA19438-D3FB-D4BC-93F8-03B1BEC29BC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449274" y="1982091"/>
            <a:ext cx="3761522" cy="1866525"/>
          </a:xfrm>
          <a:prstGeom prst="rect">
            <a:avLst/>
          </a:prstGeom>
          <a:solidFill>
            <a:schemeClr val="accent2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68C6461F-0A54-7C0E-EF31-A4F868D733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61750" y="4144152"/>
            <a:ext cx="3761524" cy="1863646"/>
          </a:xfrm>
          <a:prstGeom prst="rect">
            <a:avLst/>
          </a:prstGeom>
          <a:solidFill>
            <a:schemeClr val="accent2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9888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B4581-67FC-2514-041A-E5D79CA31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EF0B375-719B-D380-7E03-B1EB978DAD5F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rcRect/>
          <a:stretch/>
        </p:blipFill>
        <p:spPr>
          <a:xfrm>
            <a:off x="1981203" y="1958920"/>
            <a:ext cx="3761524" cy="18665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B86706D4-226C-4D66-1A83-F1A586E36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4313BC-A887-ACC8-DAED-E19C51C7F993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80947F-FEB4-47C3-C349-FA3C89AAC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885" y="531628"/>
            <a:ext cx="6208707" cy="984574"/>
          </a:xfrm>
        </p:spPr>
        <p:txBody>
          <a:bodyPr anchor="b">
            <a:normAutofit/>
          </a:bodyPr>
          <a:lstStyle/>
          <a:p>
            <a:r>
              <a:rPr lang="en-US" dirty="0"/>
              <a:t>Optimization Results</a:t>
            </a:r>
          </a:p>
        </p:txBody>
      </p:sp>
      <p:pic>
        <p:nvPicPr>
          <p:cNvPr id="10" name="Content Placeholder 2">
            <a:extLst>
              <a:ext uri="{FF2B5EF4-FFF2-40B4-BE49-F238E27FC236}">
                <a16:creationId xmlns:a16="http://schemas.microsoft.com/office/drawing/2014/main" id="{B47EB504-D5BC-AFDF-B9AC-AEBECD5544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449274" y="1982091"/>
            <a:ext cx="3761522" cy="1866524"/>
          </a:xfrm>
          <a:prstGeom prst="rect">
            <a:avLst/>
          </a:prstGeom>
          <a:solidFill>
            <a:schemeClr val="accent2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Content Placeholder 2">
            <a:extLst>
              <a:ext uri="{FF2B5EF4-FFF2-40B4-BE49-F238E27FC236}">
                <a16:creationId xmlns:a16="http://schemas.microsoft.com/office/drawing/2014/main" id="{C4B36F5A-0C53-1601-9838-DE0E0EEFEDB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64652" y="4144152"/>
            <a:ext cx="3755720" cy="1863646"/>
          </a:xfrm>
          <a:prstGeom prst="rect">
            <a:avLst/>
          </a:prstGeom>
          <a:solidFill>
            <a:schemeClr val="accent2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825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F851CA-FFFC-113D-D916-45FC6960C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931CA-E6CD-3DA2-0D95-D64476F54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05" y="882503"/>
            <a:ext cx="6208707" cy="984574"/>
          </a:xfrm>
        </p:spPr>
        <p:txBody>
          <a:bodyPr anchor="b">
            <a:normAutofit/>
          </a:bodyPr>
          <a:lstStyle/>
          <a:p>
            <a:r>
              <a:rPr lang="en-US" dirty="0"/>
              <a:t>Outcome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B3158-4857-A88D-5182-98C7AB664F0E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rcRect l="12500" r="12500"/>
          <a:stretch/>
        </p:blipFill>
        <p:spPr>
          <a:xfrm>
            <a:off x="7688531" y="1782883"/>
            <a:ext cx="3649806" cy="3649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B627A3F-2804-1F27-7BA1-0690F9FD353D}"/>
              </a:ext>
            </a:extLst>
          </p:cNvPr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1641451061"/>
              </p:ext>
            </p:extLst>
          </p:nvPr>
        </p:nvGraphicFramePr>
        <p:xfrm>
          <a:off x="1010093" y="1916305"/>
          <a:ext cx="6208708" cy="3382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icture 2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DC3E6D84-5A35-88D3-3A22-A73413A74E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1228CE-6797-952F-BA17-F44318564A94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233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93E33-5D20-F218-EB49-077D1035C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B3038-0003-1937-FDC3-2F5FA58A2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114" y="2620926"/>
            <a:ext cx="6097772" cy="1190846"/>
          </a:xfrm>
        </p:spPr>
        <p:txBody>
          <a:bodyPr anchor="b">
            <a:normAutofit/>
          </a:bodyPr>
          <a:lstStyle/>
          <a:p>
            <a:pPr algn="ctr"/>
            <a:r>
              <a:rPr lang="en-US" sz="8800" dirty="0"/>
              <a:t>What Next?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9826F-28F5-5190-16C5-E65DEEB0969A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45AC353A-7F1C-233B-AD4E-0B6A0DB0C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79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F0408-D828-69DB-327D-5E8CEF679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118D-D481-2A46-1362-48FEB79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9489" y="457199"/>
            <a:ext cx="5943599" cy="1920240"/>
          </a:xfrm>
        </p:spPr>
        <p:txBody>
          <a:bodyPr anchor="b">
            <a:normAutofit/>
          </a:bodyPr>
          <a:lstStyle/>
          <a:p>
            <a:r>
              <a:rPr lang="en-US" dirty="0"/>
              <a:t>Final takeaways</a:t>
            </a:r>
          </a:p>
        </p:txBody>
      </p:sp>
      <p:pic>
        <p:nvPicPr>
          <p:cNvPr id="5" name="Content Placeholder 4" descr="Close up of hand writing on chalkboard">
            <a:extLst>
              <a:ext uri="{FF2B5EF4-FFF2-40B4-BE49-F238E27FC236}">
                <a16:creationId xmlns:a16="http://schemas.microsoft.com/office/drawing/2014/main" id="{E682CD7D-6E11-3893-1412-F1288C215EE9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rcRect l="33250" r="-1" b="-1"/>
          <a:stretch>
            <a:fillRect/>
          </a:stretch>
        </p:blipFill>
        <p:spPr>
          <a:xfrm>
            <a:off x="698910" y="1129177"/>
            <a:ext cx="4297680" cy="4297680"/>
          </a:xfr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FA7C5-261A-6068-A8D2-34E8CB726B8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17962" y="2561072"/>
            <a:ext cx="5752212" cy="338327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Quantum gates can model statistical distributions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Simulation can be made efficient by optimization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Can be implemented using real hardware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Hybrid approach towards optimization works best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7E6D5D-C9A0-E9AA-C07C-0254315C6155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8" name="Picture 7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ADCCE2C5-230C-FFDD-5D3D-38F777FFB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9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1744415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679" y="2059998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What?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Why?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How?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The Conclusion?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What Next?</a:t>
            </a:r>
          </a:p>
        </p:txBody>
      </p:sp>
      <p:pic>
        <p:nvPicPr>
          <p:cNvPr id="4" name="Picture 3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5610B656-A861-171B-84A0-358504DB7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79" y="5289981"/>
            <a:ext cx="1290169" cy="1290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B9003A-9756-C726-F448-D3B143FB13EE}"/>
              </a:ext>
            </a:extLst>
          </p:cNvPr>
          <p:cNvSpPr txBox="1"/>
          <p:nvPr/>
        </p:nvSpPr>
        <p:spPr>
          <a:xfrm>
            <a:off x="513779" y="621081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681D2-30F6-2ADB-0633-EC808D42E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5D9A6-D6EE-0801-7132-82A45BADA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9489" y="457199"/>
            <a:ext cx="5943599" cy="1920240"/>
          </a:xfrm>
        </p:spPr>
        <p:txBody>
          <a:bodyPr anchor="b">
            <a:normAutofit/>
          </a:bodyPr>
          <a:lstStyle/>
          <a:p>
            <a:r>
              <a:rPr lang="en-US" dirty="0"/>
              <a:t>Future Works</a:t>
            </a:r>
          </a:p>
        </p:txBody>
      </p:sp>
      <p:pic>
        <p:nvPicPr>
          <p:cNvPr id="5" name="Content Placeholder 4" descr="Person using futuristic technology">
            <a:extLst>
              <a:ext uri="{FF2B5EF4-FFF2-40B4-BE49-F238E27FC236}">
                <a16:creationId xmlns:a16="http://schemas.microsoft.com/office/drawing/2014/main" id="{8E96CDCA-6974-E4AA-DDE2-F72107767772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rcRect l="14283" r="14283"/>
          <a:stretch/>
        </p:blipFill>
        <p:spPr>
          <a:xfrm>
            <a:off x="621826" y="1203605"/>
            <a:ext cx="4297680" cy="4297680"/>
          </a:xfr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DF5991-1DCB-FFEA-9873-0DAB08CF2B6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17962" y="2561072"/>
            <a:ext cx="5752212" cy="338327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Quantum Monte Carlo in scientific simulations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Quantum search problem applications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Numerical modeling and analysis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Hybrid approach towards optimization works best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dirty="0"/>
              <a:t>Hybrid approach of circuit </a:t>
            </a:r>
            <a:r>
              <a:rPr lang="en-US" sz="2200" dirty="0" err="1"/>
              <a:t>transpilation</a:t>
            </a:r>
            <a:endParaRPr lang="en-US" sz="2200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E90520-7CB2-EBC4-8E48-F9710E8B539E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8" name="Picture 7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64B89984-5A66-C845-432F-6CD95B093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860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AA093-E00B-31E9-0A13-71142E30E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4694" y="751712"/>
            <a:ext cx="6245912" cy="326944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C85DB-5B1D-3C29-DF57-0BE5ED0A8698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1" name="Picture 10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DD3ED066-91D8-E8EC-85B7-75DCBC45A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62033"/>
            <a:ext cx="1307805" cy="130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153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8DD4-4828-CE87-0C5C-42BE175E8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485" y="2663456"/>
            <a:ext cx="3738408" cy="1190846"/>
          </a:xfrm>
        </p:spPr>
        <p:txBody>
          <a:bodyPr anchor="b">
            <a:normAutofit/>
          </a:bodyPr>
          <a:lstStyle/>
          <a:p>
            <a:pPr algn="ctr"/>
            <a:r>
              <a:rPr lang="en-US" sz="8800" dirty="0"/>
              <a:t>What?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4F42E-B2C0-7A4A-9B06-C59364548617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A3404E6B-ED37-98C1-F4EC-1F83B90C7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77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00FF-6B42-7D84-7831-AACC4E189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9488" y="1116418"/>
            <a:ext cx="5397088" cy="888881"/>
          </a:xfrm>
        </p:spPr>
        <p:txBody>
          <a:bodyPr/>
          <a:lstStyle/>
          <a:p>
            <a:r>
              <a:rPr lang="en-US" dirty="0"/>
              <a:t>Quantum Monte Carlo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7FC500-BBFB-3AA4-BEDE-038CB94FFF61}"/>
              </a:ext>
            </a:extLst>
          </p:cNvPr>
          <p:cNvSpPr>
            <a:spLocks noGrp="1" noChangeAspect="1"/>
          </p:cNvSpPr>
          <p:nvPr>
            <p:ph idx="17"/>
          </p:nvPr>
        </p:nvSpPr>
        <p:spPr>
          <a:xfrm>
            <a:off x="698912" y="1001587"/>
            <a:ext cx="4297680" cy="4297680"/>
          </a:xfrm>
        </p:spPr>
        <p:txBody>
          <a:bodyPr/>
          <a:lstStyle/>
          <a:p>
            <a:r>
              <a:rPr lang="en-US" sz="3600" b="1" dirty="0"/>
              <a:t>What is this all about?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5C7B5A-A5C3-15D4-DF71-B692D28942F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763819" y="2188499"/>
            <a:ext cx="5943600" cy="3382962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200" dirty="0"/>
              <a:t>What we want to do?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Predict particle transport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Model stock market dynamics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/>
              <a:t>What do we need?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Sample probability distributions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Statistical simulator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/>
              <a:t>How do we do that?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Well, Monte Carlo</a:t>
            </a:r>
          </a:p>
          <a:p>
            <a:endParaRPr lang="en-US" dirty="0"/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A15C455A-DF0B-9DE8-06F0-DDB8CD782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130FD8-5C4D-F97A-66C4-98264209ADEE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261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F58C-138C-55F4-DA77-4C3F06C8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05" y="882503"/>
            <a:ext cx="6208707" cy="984574"/>
          </a:xfrm>
        </p:spPr>
        <p:txBody>
          <a:bodyPr anchor="b">
            <a:normAutofit/>
          </a:bodyPr>
          <a:lstStyle/>
          <a:p>
            <a:r>
              <a:rPr lang="en-US" dirty="0"/>
              <a:t>The Power of Monte Carlo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E57751D1-D655-B1C0-2407-A8826F551024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rcRect t="7708" b="7708"/>
          <a:stretch/>
        </p:blipFill>
        <p:spPr>
          <a:xfrm>
            <a:off x="7875888" y="1867077"/>
            <a:ext cx="3649806" cy="3649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97A3CF5-5E8C-460A-D803-B44081B590E4}"/>
              </a:ext>
            </a:extLst>
          </p:cNvPr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3334305718"/>
              </p:ext>
            </p:extLst>
          </p:nvPr>
        </p:nvGraphicFramePr>
        <p:xfrm>
          <a:off x="1052623" y="2000499"/>
          <a:ext cx="6208708" cy="3382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1978FE51-B537-FB9A-C4DF-53F259EE07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B253FF-74DD-F709-B4B8-978815C5B11D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49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C39CB-91CD-436F-D2DE-3D045EA0A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5708A-1AFE-22C7-0477-12422D48D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485" y="2663456"/>
            <a:ext cx="3738408" cy="1190846"/>
          </a:xfrm>
        </p:spPr>
        <p:txBody>
          <a:bodyPr anchor="b">
            <a:normAutofit/>
          </a:bodyPr>
          <a:lstStyle/>
          <a:p>
            <a:pPr algn="ctr"/>
            <a:r>
              <a:rPr lang="en-US" sz="8800" dirty="0"/>
              <a:t>Why?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96574E-4D15-B8E2-7274-061243435072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99FD05A1-6E10-8E44-E16E-DB6AE95F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16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C753FD-96EC-101A-B8A4-5F69A189B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528" y="903768"/>
            <a:ext cx="4276376" cy="1229360"/>
          </a:xfrm>
        </p:spPr>
        <p:txBody>
          <a:bodyPr/>
          <a:lstStyle/>
          <a:p>
            <a:r>
              <a:rPr lang="en-US" sz="4200" dirty="0"/>
              <a:t>The Goal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46F2EA-41EE-48EC-41E9-D89024B195A2}"/>
              </a:ext>
            </a:extLst>
          </p:cNvPr>
          <p:cNvSpPr txBox="1"/>
          <p:nvPr/>
        </p:nvSpPr>
        <p:spPr>
          <a:xfrm>
            <a:off x="1174055" y="2133128"/>
            <a:ext cx="5890437" cy="3082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pt-BR" sz="2200" dirty="0"/>
              <a:t>Simulate a quantum Galton box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Reduce computational complexity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Maintain fidelity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Optimize for hardware implementation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Error mitigation and correction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200" dirty="0"/>
              <a:t>Simulate other probability distributions</a:t>
            </a:r>
          </a:p>
        </p:txBody>
      </p:sp>
      <p:pic>
        <p:nvPicPr>
          <p:cNvPr id="9" name="Picture 8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4D8EA7DE-2AAE-CC8A-E0B7-1BC3DF73F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1" y="5279669"/>
            <a:ext cx="1290169" cy="12901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109AD2-DC7F-3414-F01D-09ACA2789975}"/>
              </a:ext>
            </a:extLst>
          </p:cNvPr>
          <p:cNvSpPr txBox="1"/>
          <p:nvPr/>
        </p:nvSpPr>
        <p:spPr>
          <a:xfrm>
            <a:off x="528971" y="6200506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67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2069A-156F-1D83-3542-085EA6AF5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F3BAB5-9351-8F7B-9F08-1EEB31B4D071}"/>
              </a:ext>
            </a:extLst>
          </p:cNvPr>
          <p:cNvSpPr>
            <a:spLocks noGrp="1" noChangeAspect="1"/>
          </p:cNvSpPr>
          <p:nvPr>
            <p:ph idx="17"/>
          </p:nvPr>
        </p:nvSpPr>
        <p:spPr>
          <a:xfrm>
            <a:off x="3947160" y="1280160"/>
            <a:ext cx="4297680" cy="4297680"/>
          </a:xfrm>
        </p:spPr>
        <p:txBody>
          <a:bodyPr/>
          <a:lstStyle/>
          <a:p>
            <a:r>
              <a:rPr lang="en-US" sz="4000" b="1" dirty="0"/>
              <a:t>Why Quantum?</a:t>
            </a:r>
          </a:p>
        </p:txBody>
      </p:sp>
      <p:pic>
        <p:nvPicPr>
          <p:cNvPr id="5" name="Picture 4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402594E9-9067-A625-38EA-6E369D2CD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C94421-267D-5E40-B54B-8385CDE7C333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42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9A108-163E-BC72-8FC1-8CC864401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C7475-575D-1C6C-B271-8FAA5B1C7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544" y="723015"/>
            <a:ext cx="6208707" cy="984574"/>
          </a:xfrm>
        </p:spPr>
        <p:txBody>
          <a:bodyPr anchor="b">
            <a:normAutofit/>
          </a:bodyPr>
          <a:lstStyle/>
          <a:p>
            <a:r>
              <a:rPr lang="en-US" dirty="0"/>
              <a:t>Quantum Monte Carlo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C50CA74-A2C5-06D7-EB86-6DA7AAE29BD0}"/>
              </a:ext>
            </a:extLst>
          </p:cNvPr>
          <p:cNvGraphicFramePr>
            <a:graphicFrameLocks noGrp="1"/>
          </p:cNvGraphicFramePr>
          <p:nvPr>
            <p:ph idx="15"/>
            <p:extLst>
              <p:ext uri="{D42A27DB-BD31-4B8C-83A1-F6EECF244321}">
                <p14:modId xmlns:p14="http://schemas.microsoft.com/office/powerpoint/2010/main" val="674441790"/>
              </p:ext>
            </p:extLst>
          </p:nvPr>
        </p:nvGraphicFramePr>
        <p:xfrm>
          <a:off x="1105787" y="1971434"/>
          <a:ext cx="6208708" cy="3382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 descr="Is it possible to separate a quantum circuit into several small sub  circuits and measure individually? - Quantum Computing Stack Exchange">
            <a:extLst>
              <a:ext uri="{FF2B5EF4-FFF2-40B4-BE49-F238E27FC236}">
                <a16:creationId xmlns:a16="http://schemas.microsoft.com/office/drawing/2014/main" id="{09490286-3288-35AC-BA08-B5C840206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757" y="1971434"/>
            <a:ext cx="3773456" cy="319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background with a black letter w&#10;&#10;AI-generated content may be incorrect.">
            <a:extLst>
              <a:ext uri="{FF2B5EF4-FFF2-40B4-BE49-F238E27FC236}">
                <a16:creationId xmlns:a16="http://schemas.microsoft.com/office/drawing/2014/main" id="{6081CC86-FD32-2C25-FE47-04D089858A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7250" y="5299267"/>
            <a:ext cx="1290169" cy="12901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490D54-262D-3167-1074-E68A5AAF4C1D}"/>
              </a:ext>
            </a:extLst>
          </p:cNvPr>
          <p:cNvSpPr txBox="1"/>
          <p:nvPr/>
        </p:nvSpPr>
        <p:spPr>
          <a:xfrm>
            <a:off x="8521288" y="622010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F5F5F"/>
                </a:solidFill>
                <a:effectLst/>
                <a:latin typeface="Bahnschrift SemiBold" panose="020B0502040204020203" pitchFamily="34" charset="0"/>
              </a:rPr>
              <a:t>WISER Quantum Project-2025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269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A8381C-73EB-48EA-B45F-7B7C8C7DF4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A6A711-2C3F-4EC0-B88B-62D7408511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E98C35-9ECE-4425-BCBA-00E118C705C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{1DFE995B-FBE5-4897-ADB2-22D312BA2413}TF0e83fa2d-9a66-4e5e-9e82-acc620be7a498e277179_win32-f234380521c6</Template>
  <TotalTime>200</TotalTime>
  <Words>373</Words>
  <Application>Microsoft Office PowerPoint</Application>
  <PresentationFormat>Widescreen</PresentationFormat>
  <Paragraphs>120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Bahnschrift SemiBold</vt:lpstr>
      <vt:lpstr>Calibri</vt:lpstr>
      <vt:lpstr>Tenorite</vt:lpstr>
      <vt:lpstr>Wingdings</vt:lpstr>
      <vt:lpstr>Custom</vt:lpstr>
      <vt:lpstr>Presentation Deck</vt:lpstr>
      <vt:lpstr>Table of Contents</vt:lpstr>
      <vt:lpstr>What?</vt:lpstr>
      <vt:lpstr>Quantum Monte Carlo</vt:lpstr>
      <vt:lpstr>The Power of Monte Carlo</vt:lpstr>
      <vt:lpstr>Why?</vt:lpstr>
      <vt:lpstr>The Goal </vt:lpstr>
      <vt:lpstr>PowerPoint Presentation</vt:lpstr>
      <vt:lpstr>Quantum Monte Carlo</vt:lpstr>
      <vt:lpstr>How?</vt:lpstr>
      <vt:lpstr>The Approach</vt:lpstr>
      <vt:lpstr>Tools</vt:lpstr>
      <vt:lpstr>PowerPoint Presentation</vt:lpstr>
      <vt:lpstr>Conclusion</vt:lpstr>
      <vt:lpstr>Distribution Results</vt:lpstr>
      <vt:lpstr>Optimization Results</vt:lpstr>
      <vt:lpstr>Outcome</vt:lpstr>
      <vt:lpstr>What Next?</vt:lpstr>
      <vt:lpstr>Final takeaways</vt:lpstr>
      <vt:lpstr>Future Works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Noman Bin Morshed</dc:creator>
  <cp:lastModifiedBy>Noman Bin Morshed</cp:lastModifiedBy>
  <cp:revision>39</cp:revision>
  <dcterms:created xsi:type="dcterms:W3CDTF">2025-08-10T14:10:02Z</dcterms:created>
  <dcterms:modified xsi:type="dcterms:W3CDTF">2025-08-10T17:30:06Z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